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3.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4.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765" r:id="rId4"/>
    <p:sldMasterId id="2147483856" r:id="rId5"/>
    <p:sldMasterId id="2147483895" r:id="rId6"/>
    <p:sldMasterId id="2147483908" r:id="rId7"/>
    <p:sldMasterId id="2147483921" r:id="rId8"/>
    <p:sldMasterId id="2147483947" r:id="rId9"/>
    <p:sldMasterId id="2147483960" r:id="rId10"/>
    <p:sldMasterId id="2147484147" r:id="rId11"/>
    <p:sldMasterId id="2147484220" r:id="rId12"/>
    <p:sldMasterId id="2147484289" r:id="rId13"/>
    <p:sldMasterId id="2147484294" r:id="rId14"/>
    <p:sldMasterId id="2147484307" r:id="rId15"/>
    <p:sldMasterId id="2147484407" r:id="rId16"/>
    <p:sldMasterId id="2147484437" r:id="rId17"/>
    <p:sldMasterId id="2147484492" r:id="rId18"/>
    <p:sldMasterId id="2147484529" r:id="rId19"/>
    <p:sldMasterId id="2147484555" r:id="rId20"/>
    <p:sldMasterId id="2147484616" r:id="rId21"/>
    <p:sldMasterId id="2147484628" r:id="rId22"/>
    <p:sldMasterId id="2147484696" r:id="rId23"/>
    <p:sldMasterId id="2147484730" r:id="rId24"/>
    <p:sldMasterId id="2147484742" r:id="rId25"/>
  </p:sldMasterIdLst>
  <p:notesMasterIdLst>
    <p:notesMasterId r:id="rId63"/>
  </p:notesMasterIdLst>
  <p:sldIdLst>
    <p:sldId id="258" r:id="rId26"/>
    <p:sldId id="358" r:id="rId27"/>
    <p:sldId id="1015" r:id="rId28"/>
    <p:sldId id="262" r:id="rId29"/>
    <p:sldId id="266" r:id="rId30"/>
    <p:sldId id="383" r:id="rId31"/>
    <p:sldId id="464" r:id="rId32"/>
    <p:sldId id="696" r:id="rId33"/>
    <p:sldId id="697" r:id="rId34"/>
    <p:sldId id="273" r:id="rId35"/>
    <p:sldId id="1014" r:id="rId36"/>
    <p:sldId id="484" r:id="rId37"/>
    <p:sldId id="374" r:id="rId38"/>
    <p:sldId id="305" r:id="rId39"/>
    <p:sldId id="623" r:id="rId40"/>
    <p:sldId id="1019" r:id="rId41"/>
    <p:sldId id="505" r:id="rId42"/>
    <p:sldId id="1011" r:id="rId43"/>
    <p:sldId id="679" r:id="rId44"/>
    <p:sldId id="613" r:id="rId45"/>
    <p:sldId id="291" r:id="rId46"/>
    <p:sldId id="611" r:id="rId47"/>
    <p:sldId id="692" r:id="rId48"/>
    <p:sldId id="624" r:id="rId49"/>
    <p:sldId id="625" r:id="rId50"/>
    <p:sldId id="1037" r:id="rId51"/>
    <p:sldId id="1035" r:id="rId52"/>
    <p:sldId id="1029" r:id="rId53"/>
    <p:sldId id="1023" r:id="rId54"/>
    <p:sldId id="1030" r:id="rId55"/>
    <p:sldId id="296" r:id="rId56"/>
    <p:sldId id="297" r:id="rId57"/>
    <p:sldId id="293" r:id="rId58"/>
    <p:sldId id="345" r:id="rId59"/>
    <p:sldId id="307" r:id="rId60"/>
    <p:sldId id="382" r:id="rId61"/>
    <p:sldId id="380" r:id="rId6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16EBA5-91ED-483F-8DAE-D165C2733446}" v="12" dt="2022-11-17T15:29:55.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86" autoAdjust="0"/>
    <p:restoredTop sz="96374" autoAdjust="0"/>
  </p:normalViewPr>
  <p:slideViewPr>
    <p:cSldViewPr snapToGrid="0">
      <p:cViewPr varScale="1">
        <p:scale>
          <a:sx n="84" d="100"/>
          <a:sy n="84" d="100"/>
        </p:scale>
        <p:origin x="96" y="330"/>
      </p:cViewPr>
      <p:guideLst>
        <p:guide orient="horz" pos="2160"/>
        <p:guide pos="2880"/>
      </p:guideLst>
    </p:cSldViewPr>
  </p:slideViewPr>
  <p:outlineViewPr>
    <p:cViewPr>
      <p:scale>
        <a:sx n="33" d="100"/>
        <a:sy n="33" d="100"/>
      </p:scale>
      <p:origin x="0" y="-2924"/>
    </p:cViewPr>
  </p:outlineViewPr>
  <p:notesTextViewPr>
    <p:cViewPr>
      <p:scale>
        <a:sx n="3" d="2"/>
        <a:sy n="3" d="2"/>
      </p:scale>
      <p:origin x="0" y="0"/>
    </p:cViewPr>
  </p:notesTextViewPr>
  <p:sorterViewPr>
    <p:cViewPr varScale="1">
      <p:scale>
        <a:sx n="1" d="1"/>
        <a:sy n="1" d="1"/>
      </p:scale>
      <p:origin x="0" y="-41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61" Type="http://schemas.openxmlformats.org/officeDocument/2006/relationships/slide" Target="slides/slide3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2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Welding" userId="f36393cd-b82d-4951-aaaa-a72ff3f177d0" providerId="ADAL" clId="{A616EBA5-91ED-483F-8DAE-D165C2733446}"/>
    <pc:docChg chg="addSld modSld">
      <pc:chgData name="Stephen Welding" userId="f36393cd-b82d-4951-aaaa-a72ff3f177d0" providerId="ADAL" clId="{A616EBA5-91ED-483F-8DAE-D165C2733446}" dt="2022-11-17T15:29:55.374" v="11" actId="20577"/>
      <pc:docMkLst>
        <pc:docMk/>
      </pc:docMkLst>
      <pc:sldChg chg="modSp modAnim">
        <pc:chgData name="Stephen Welding" userId="f36393cd-b82d-4951-aaaa-a72ff3f177d0" providerId="ADAL" clId="{A616EBA5-91ED-483F-8DAE-D165C2733446}" dt="2022-11-17T15:29:55.374" v="11" actId="20577"/>
        <pc:sldMkLst>
          <pc:docMk/>
          <pc:sldMk cId="1158193011" sldId="505"/>
        </pc:sldMkLst>
        <pc:spChg chg="mod">
          <ac:chgData name="Stephen Welding" userId="f36393cd-b82d-4951-aaaa-a72ff3f177d0" providerId="ADAL" clId="{A616EBA5-91ED-483F-8DAE-D165C2733446}" dt="2022-11-17T15:29:55.374" v="11" actId="20577"/>
          <ac:spMkLst>
            <pc:docMk/>
            <pc:sldMk cId="1158193011" sldId="505"/>
            <ac:spMk id="4" creationId="{00000000-0000-0000-0000-000000000000}"/>
          </ac:spMkLst>
        </pc:spChg>
      </pc:sldChg>
      <pc:sldChg chg="add">
        <pc:chgData name="Stephen Welding" userId="f36393cd-b82d-4951-aaaa-a72ff3f177d0" providerId="ADAL" clId="{A616EBA5-91ED-483F-8DAE-D165C2733446}" dt="2022-11-11T09:46:54.115" v="1"/>
        <pc:sldMkLst>
          <pc:docMk/>
          <pc:sldMk cId="3981990976" sldId="679"/>
        </pc:sldMkLst>
      </pc:sldChg>
      <pc:sldChg chg="add">
        <pc:chgData name="Stephen Welding" userId="f36393cd-b82d-4951-aaaa-a72ff3f177d0" providerId="ADAL" clId="{A616EBA5-91ED-483F-8DAE-D165C2733446}" dt="2022-11-11T09:46:15.466" v="0"/>
        <pc:sldMkLst>
          <pc:docMk/>
          <pc:sldMk cId="2052738893" sldId="10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9" name="PlaceHolder 1"/>
          <p:cNvSpPr>
            <a:spLocks noGrp="1"/>
          </p:cNvSpPr>
          <p:nvPr>
            <p:ph type="body"/>
          </p:nvPr>
        </p:nvSpPr>
        <p:spPr>
          <a:xfrm>
            <a:off x="756000" y="5078520"/>
            <a:ext cx="6047640" cy="4811040"/>
          </a:xfrm>
          <a:prstGeom prst="rect">
            <a:avLst/>
          </a:prstGeom>
        </p:spPr>
        <p:txBody>
          <a:bodyPr lIns="0" tIns="0" rIns="0" bIns="0"/>
          <a:lstStyle/>
          <a:p>
            <a:r>
              <a:rPr lang="en-GB" sz="2000">
                <a:latin typeface="Arial"/>
              </a:rPr>
              <a:t>Click to edit the notes' format</a:t>
            </a:r>
            <a:endParaRPr/>
          </a:p>
        </p:txBody>
      </p:sp>
      <p:sp>
        <p:nvSpPr>
          <p:cNvPr id="1020" name="PlaceHolder 2"/>
          <p:cNvSpPr>
            <a:spLocks noGrp="1"/>
          </p:cNvSpPr>
          <p:nvPr>
            <p:ph type="hdr"/>
          </p:nvPr>
        </p:nvSpPr>
        <p:spPr>
          <a:xfrm>
            <a:off x="0" y="0"/>
            <a:ext cx="3280680" cy="534240"/>
          </a:xfrm>
          <a:prstGeom prst="rect">
            <a:avLst/>
          </a:prstGeom>
        </p:spPr>
        <p:txBody>
          <a:bodyPr lIns="0" tIns="0" rIns="0" bIns="0"/>
          <a:lstStyle/>
          <a:p>
            <a:r>
              <a:rPr lang="en-GB" sz="1400">
                <a:latin typeface="Times New Roman"/>
              </a:rPr>
              <a:t>&lt;header&gt;</a:t>
            </a:r>
            <a:endParaRPr/>
          </a:p>
        </p:txBody>
      </p:sp>
      <p:sp>
        <p:nvSpPr>
          <p:cNvPr id="1021" name="PlaceHolder 3"/>
          <p:cNvSpPr>
            <a:spLocks noGrp="1"/>
          </p:cNvSpPr>
          <p:nvPr>
            <p:ph type="dt"/>
          </p:nvPr>
        </p:nvSpPr>
        <p:spPr>
          <a:xfrm>
            <a:off x="4278960" y="0"/>
            <a:ext cx="3280680" cy="534240"/>
          </a:xfrm>
          <a:prstGeom prst="rect">
            <a:avLst/>
          </a:prstGeom>
        </p:spPr>
        <p:txBody>
          <a:bodyPr lIns="0" tIns="0" rIns="0" bIns="0"/>
          <a:lstStyle/>
          <a:p>
            <a:pPr algn="r"/>
            <a:r>
              <a:rPr lang="en-GB" sz="1400">
                <a:latin typeface="Times New Roman"/>
              </a:rPr>
              <a:t>&lt;date/time&gt;</a:t>
            </a:r>
            <a:endParaRPr/>
          </a:p>
        </p:txBody>
      </p:sp>
      <p:sp>
        <p:nvSpPr>
          <p:cNvPr id="1022" name="PlaceHolder 4"/>
          <p:cNvSpPr>
            <a:spLocks noGrp="1"/>
          </p:cNvSpPr>
          <p:nvPr>
            <p:ph type="ftr"/>
          </p:nvPr>
        </p:nvSpPr>
        <p:spPr>
          <a:xfrm>
            <a:off x="0" y="10157400"/>
            <a:ext cx="3280680" cy="534240"/>
          </a:xfrm>
          <a:prstGeom prst="rect">
            <a:avLst/>
          </a:prstGeom>
        </p:spPr>
        <p:txBody>
          <a:bodyPr lIns="0" tIns="0" rIns="0" bIns="0" anchor="b"/>
          <a:lstStyle/>
          <a:p>
            <a:r>
              <a:rPr lang="en-GB" sz="1400">
                <a:latin typeface="Times New Roman"/>
              </a:rPr>
              <a:t>&lt;footer&gt;</a:t>
            </a:r>
            <a:endParaRPr/>
          </a:p>
        </p:txBody>
      </p:sp>
      <p:sp>
        <p:nvSpPr>
          <p:cNvPr id="1023" name="PlaceHolder 5"/>
          <p:cNvSpPr>
            <a:spLocks noGrp="1"/>
          </p:cNvSpPr>
          <p:nvPr>
            <p:ph type="sldNum"/>
          </p:nvPr>
        </p:nvSpPr>
        <p:spPr>
          <a:xfrm>
            <a:off x="4278960" y="10157400"/>
            <a:ext cx="3280680" cy="534240"/>
          </a:xfrm>
          <a:prstGeom prst="rect">
            <a:avLst/>
          </a:prstGeom>
        </p:spPr>
        <p:txBody>
          <a:bodyPr lIns="0" tIns="0" rIns="0" bIns="0" anchor="b"/>
          <a:lstStyle/>
          <a:p>
            <a:pPr algn="r"/>
            <a:fld id="{D0AED22A-64C3-420C-9A8C-BCE85F20A044}" type="slidenum">
              <a:rPr lang="en-GB" sz="1400">
                <a:latin typeface="Times New Roman"/>
              </a:rPr>
              <a:pPr algn="r"/>
              <a:t>‹#›</a:t>
            </a:fld>
            <a:endParaRPr/>
          </a:p>
        </p:txBody>
      </p:sp>
    </p:spTree>
    <p:extLst>
      <p:ext uri="{BB962C8B-B14F-4D97-AF65-F5344CB8AC3E}">
        <p14:creationId xmlns:p14="http://schemas.microsoft.com/office/powerpoint/2010/main" val="3750223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normAutofit/>
          </a:bodyPr>
          <a:lstStyle/>
          <a:p>
            <a:endParaRPr lang="en-GB" altLang="en-GB" dirty="0"/>
          </a:p>
        </p:txBody>
      </p:sp>
      <p:sp>
        <p:nvSpPr>
          <p:cNvPr id="4" name="Slide Number Placeholder 3"/>
          <p:cNvSpPr>
            <a:spLocks noGrp="1"/>
          </p:cNvSpPr>
          <p:nvPr>
            <p:ph type="sldNum" sz="quarter" idx="10"/>
          </p:nvPr>
        </p:nvSpPr>
        <p:spPr/>
        <p:txBody>
          <a:bodyPr numCol="1"/>
          <a:lstStyle/>
          <a:p>
            <a:pPr marL="0" marR="0" lvl="0" indent="0" algn="r" defTabSz="922338" rtl="0" eaLnBrk="1" fontAlgn="base" latinLnBrk="0" hangingPunct="1">
              <a:lnSpc>
                <a:spcPct val="100000"/>
              </a:lnSpc>
              <a:spcBef>
                <a:spcPct val="0"/>
              </a:spcBef>
              <a:spcAft>
                <a:spcPct val="0"/>
              </a:spcAft>
              <a:buClrTx/>
              <a:buSzTx/>
              <a:buFontTx/>
              <a:buNone/>
              <a:tabLst/>
              <a:defRPr/>
            </a:pPr>
            <a:fld id="{8BC55A0F-FDA1-4E45-8CCF-D1EB850C2DAC}"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72672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pPr algn="r"/>
            <a:fld id="{D0AED22A-64C3-420C-9A8C-BCE85F20A044}" type="slidenum">
              <a:rPr lang="en-GB" sz="1400" smtClean="0">
                <a:latin typeface="Times New Roman"/>
              </a:rPr>
              <a:pPr algn="r"/>
              <a:t>26</a:t>
            </a:fld>
            <a:endParaRPr lang="en-GB"/>
          </a:p>
        </p:txBody>
      </p:sp>
    </p:spTree>
    <p:extLst>
      <p:ext uri="{BB962C8B-B14F-4D97-AF65-F5344CB8AC3E}">
        <p14:creationId xmlns:p14="http://schemas.microsoft.com/office/powerpoint/2010/main" val="475912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27"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28"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14"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915"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17"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1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19"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920"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921"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2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23"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924"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925"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2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27"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928"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929"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3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31"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932"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3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34"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935"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936"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937"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3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39"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940"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941" name="Picture 940"/>
          <p:cNvPicPr/>
          <p:nvPr/>
        </p:nvPicPr>
        <p:blipFill>
          <a:blip r:embed="rId2" cstate="print"/>
          <a:stretch/>
        </p:blipFill>
        <p:spPr>
          <a:xfrm>
            <a:off x="1845000" y="1825560"/>
            <a:ext cx="5452920" cy="4350960"/>
          </a:xfrm>
          <a:prstGeom prst="rect">
            <a:avLst/>
          </a:prstGeom>
          <a:ln>
            <a:noFill/>
          </a:ln>
        </p:spPr>
      </p:pic>
      <p:pic>
        <p:nvPicPr>
          <p:cNvPr id="942" name="Picture 941"/>
          <p:cNvPicPr/>
          <p:nvPr/>
        </p:nvPicPr>
        <p:blipFill>
          <a:blip r:embed="rId2" cstate="print"/>
          <a:stretch/>
        </p:blipFill>
        <p:spPr>
          <a:xfrm>
            <a:off x="1845000" y="1825560"/>
            <a:ext cx="5452920" cy="4350960"/>
          </a:xfrm>
          <a:prstGeom prst="rect">
            <a:avLst/>
          </a:prstGeom>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0"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31"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32"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33"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4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49"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5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51"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5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53"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954"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6"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5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58"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959"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960"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6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62"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963"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964"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6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66"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967"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968"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6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70"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971"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7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73"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974"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975"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976"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5"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36"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37" name="Picture 36"/>
          <p:cNvPicPr/>
          <p:nvPr/>
        </p:nvPicPr>
        <p:blipFill>
          <a:blip r:embed="rId2" cstate="print"/>
          <a:stretch/>
        </p:blipFill>
        <p:spPr>
          <a:xfrm>
            <a:off x="1845000" y="1825560"/>
            <a:ext cx="5452920" cy="4350960"/>
          </a:xfrm>
          <a:prstGeom prst="rect">
            <a:avLst/>
          </a:prstGeom>
          <a:ln>
            <a:noFill/>
          </a:ln>
        </p:spPr>
      </p:pic>
      <p:pic>
        <p:nvPicPr>
          <p:cNvPr id="38" name="Picture 37"/>
          <p:cNvPicPr/>
          <p:nvPr/>
        </p:nvPicPr>
        <p:blipFill>
          <a:blip r:embed="rId2" cstate="print"/>
          <a:stretch/>
        </p:blipFill>
        <p:spPr>
          <a:xfrm>
            <a:off x="1845000" y="1825560"/>
            <a:ext cx="5452920" cy="4350960"/>
          </a:xfrm>
          <a:prstGeom prst="rect">
            <a:avLst/>
          </a:prstGeom>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7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78"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979"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980" name="Picture 979"/>
          <p:cNvPicPr/>
          <p:nvPr/>
        </p:nvPicPr>
        <p:blipFill>
          <a:blip r:embed="rId2" cstate="print"/>
          <a:stretch/>
        </p:blipFill>
        <p:spPr>
          <a:xfrm>
            <a:off x="1845000" y="1825560"/>
            <a:ext cx="5452920" cy="4350960"/>
          </a:xfrm>
          <a:prstGeom prst="rect">
            <a:avLst/>
          </a:prstGeom>
          <a:ln>
            <a:noFill/>
          </a:ln>
        </p:spPr>
      </p:pic>
      <p:pic>
        <p:nvPicPr>
          <p:cNvPr id="981" name="Picture 980"/>
          <p:cNvPicPr/>
          <p:nvPr/>
        </p:nvPicPr>
        <p:blipFill>
          <a:blip r:embed="rId2" cstate="print"/>
          <a:stretch/>
        </p:blipFill>
        <p:spPr>
          <a:xfrm>
            <a:off x="1845000" y="1825560"/>
            <a:ext cx="5452920" cy="4350960"/>
          </a:xfrm>
          <a:prstGeom prst="rect">
            <a:avLst/>
          </a:prstGeom>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3375"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815"/>
            <a:ext cx="6575895" cy="1388165"/>
          </a:xfrm>
        </p:spPr>
        <p:txBody>
          <a:bodyPr>
            <a:normAutofit/>
          </a:bodyPr>
          <a:lstStyle>
            <a:lvl1pPr marL="0" indent="0" algn="ctr">
              <a:spcBef>
                <a:spcPts val="563"/>
              </a:spcBef>
              <a:buNone/>
              <a:defRPr sz="1013">
                <a:solidFill>
                  <a:srgbClr val="FFFFFF"/>
                </a:solidFill>
              </a:defRPr>
            </a:lvl1pPr>
            <a:lvl2pPr marL="192881" indent="0" algn="ctr">
              <a:buNone/>
              <a:defRPr sz="1013"/>
            </a:lvl2pPr>
            <a:lvl3pPr marL="385763" indent="0" algn="ctr">
              <a:buNone/>
              <a:defRPr sz="1013"/>
            </a:lvl3pPr>
            <a:lvl4pPr marL="578644" indent="0" algn="ctr">
              <a:buNone/>
              <a:defRPr sz="844"/>
            </a:lvl4pPr>
            <a:lvl5pPr marL="771525" indent="0" algn="ctr">
              <a:buNone/>
              <a:defRPr sz="844"/>
            </a:lvl5pPr>
            <a:lvl6pPr marL="964406" indent="0" algn="ctr">
              <a:buNone/>
              <a:defRPr sz="844"/>
            </a:lvl6pPr>
            <a:lvl7pPr marL="1157288" indent="0" algn="ctr">
              <a:buNone/>
              <a:defRPr sz="844"/>
            </a:lvl7pPr>
            <a:lvl8pPr marL="1350169" indent="0" algn="ctr">
              <a:buNone/>
              <a:defRPr sz="844"/>
            </a:lvl8pPr>
            <a:lvl9pPr marL="1543050" indent="0" algn="ctr">
              <a:buNone/>
              <a:defRPr sz="84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8619C8C1-FC4B-4D52-84D1-E3D6E8EF5422}" type="datetimeFigureOut">
              <a:rPr lang="en-US" smtClean="0"/>
              <a:pPr>
                <a:defRPr/>
              </a:pPr>
              <a:t>11/22/2022</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DDEA7E08-78FA-4962-B6A9-2CA2EDBFED4B}" type="slidenum">
              <a:rPr lang="en-GB" smtClean="0"/>
              <a:pPr>
                <a:defRPr/>
              </a:pPr>
              <a:t>‹#›</a:t>
            </a:fld>
            <a:endParaRPr lang="en-GB"/>
          </a:p>
        </p:txBody>
      </p:sp>
      <p:cxnSp>
        <p:nvCxnSpPr>
          <p:cNvPr id="8" name="Straight Connector 7"/>
          <p:cNvCxnSpPr/>
          <p:nvPr/>
        </p:nvCxnSpPr>
        <p:spPr>
          <a:xfrm>
            <a:off x="148408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768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563"/>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649A587-E62D-4F3F-8BFB-221B1CFF11C3}" type="datetimeFigureOut">
              <a:rPr lang="en-US" smtClean="0">
                <a:solidFill>
                  <a:srgbClr val="A6B727"/>
                </a:solidFill>
              </a:rPr>
              <a:pPr>
                <a:defRPr/>
              </a:pPr>
              <a:t>11/22/2022</a:t>
            </a:fld>
            <a:endParaRPr lang="en-GB">
              <a:solidFill>
                <a:srgbClr val="A6B727"/>
              </a:solidFill>
            </a:endParaRPr>
          </a:p>
        </p:txBody>
      </p:sp>
      <p:sp>
        <p:nvSpPr>
          <p:cNvPr id="5" name="Footer Placeholder 4"/>
          <p:cNvSpPr>
            <a:spLocks noGrp="1"/>
          </p:cNvSpPr>
          <p:nvPr>
            <p:ph type="ftr" sz="quarter" idx="11"/>
          </p:nvPr>
        </p:nvSpPr>
        <p:spPr/>
        <p:txBody>
          <a:bodyPr/>
          <a:lstStyle/>
          <a:p>
            <a:pPr>
              <a:defRPr/>
            </a:pPr>
            <a:endParaRPr lang="en-GB">
              <a:solidFill>
                <a:srgbClr val="A6B727"/>
              </a:solidFill>
            </a:endParaRPr>
          </a:p>
        </p:txBody>
      </p:sp>
      <p:sp>
        <p:nvSpPr>
          <p:cNvPr id="6" name="Slide Number Placeholder 5"/>
          <p:cNvSpPr>
            <a:spLocks noGrp="1"/>
          </p:cNvSpPr>
          <p:nvPr>
            <p:ph type="sldNum" sz="quarter" idx="12"/>
          </p:nvPr>
        </p:nvSpPr>
        <p:spPr/>
        <p:txBody>
          <a:bodyPr/>
          <a:lstStyle/>
          <a:p>
            <a:pPr>
              <a:defRPr/>
            </a:pPr>
            <a:fld id="{6E7E6F27-B26A-430D-96C1-2192700F5340}" type="slidenum">
              <a:rPr lang="en-GB" smtClean="0">
                <a:solidFill>
                  <a:srgbClr val="A6B727"/>
                </a:solidFill>
              </a:rPr>
              <a:pPr>
                <a:defRPr/>
              </a:pPr>
              <a:t>‹#›</a:t>
            </a:fld>
            <a:endParaRPr lang="en-GB">
              <a:solidFill>
                <a:srgbClr val="A6B727"/>
              </a:solidFill>
            </a:endParaRPr>
          </a:p>
        </p:txBody>
      </p:sp>
    </p:spTree>
    <p:extLst>
      <p:ext uri="{BB962C8B-B14F-4D97-AF65-F5344CB8AC3E}">
        <p14:creationId xmlns:p14="http://schemas.microsoft.com/office/powerpoint/2010/main" val="1196939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3375"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013">
                <a:solidFill>
                  <a:schemeClr val="accent1"/>
                </a:soli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A81CF74-7415-443B-9F6F-0355E4C6BDDE}" type="datetimeFigureOut">
              <a:rPr lang="en-US" smtClean="0">
                <a:solidFill>
                  <a:srgbClr val="A6B727"/>
                </a:solidFill>
              </a:rPr>
              <a:pPr>
                <a:defRPr/>
              </a:pPr>
              <a:t>11/22/2022</a:t>
            </a:fld>
            <a:endParaRPr lang="en-GB">
              <a:solidFill>
                <a:srgbClr val="A6B727"/>
              </a:solidFill>
            </a:endParaRPr>
          </a:p>
        </p:txBody>
      </p:sp>
      <p:sp>
        <p:nvSpPr>
          <p:cNvPr id="5" name="Footer Placeholder 4"/>
          <p:cNvSpPr>
            <a:spLocks noGrp="1"/>
          </p:cNvSpPr>
          <p:nvPr>
            <p:ph type="ftr" sz="quarter" idx="11"/>
          </p:nvPr>
        </p:nvSpPr>
        <p:spPr/>
        <p:txBody>
          <a:bodyPr/>
          <a:lstStyle/>
          <a:p>
            <a:pPr>
              <a:defRPr/>
            </a:pPr>
            <a:endParaRPr lang="en-GB">
              <a:solidFill>
                <a:srgbClr val="A6B727"/>
              </a:solidFill>
            </a:endParaRPr>
          </a:p>
        </p:txBody>
      </p:sp>
      <p:sp>
        <p:nvSpPr>
          <p:cNvPr id="6" name="Slide Number Placeholder 5"/>
          <p:cNvSpPr>
            <a:spLocks noGrp="1"/>
          </p:cNvSpPr>
          <p:nvPr>
            <p:ph type="sldNum" sz="quarter" idx="12"/>
          </p:nvPr>
        </p:nvSpPr>
        <p:spPr/>
        <p:txBody>
          <a:bodyPr/>
          <a:lstStyle/>
          <a:p>
            <a:pPr>
              <a:defRPr/>
            </a:pPr>
            <a:fld id="{5B457ABD-66E8-4A03-9A5F-7A24E6AA66F7}" type="slidenum">
              <a:rPr lang="en-GB" smtClean="0">
                <a:solidFill>
                  <a:srgbClr val="A6B727"/>
                </a:solidFill>
              </a:rPr>
              <a:pPr>
                <a:defRPr/>
              </a:pPr>
              <a:t>‹#›</a:t>
            </a:fld>
            <a:endParaRPr lang="en-GB">
              <a:solidFill>
                <a:srgbClr val="A6B727"/>
              </a:solidFill>
            </a:endParaRPr>
          </a:p>
        </p:txBody>
      </p:sp>
      <p:cxnSp>
        <p:nvCxnSpPr>
          <p:cNvPr id="7" name="Straight Connector 6"/>
          <p:cNvCxnSpPr/>
          <p:nvPr/>
        </p:nvCxnSpPr>
        <p:spPr>
          <a:xfrm>
            <a:off x="1485938"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6768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929"/>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929"/>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A70E467-D26B-4995-AB00-B633B5AD4F8F}" type="datetimeFigureOut">
              <a:rPr lang="en-US" smtClean="0">
                <a:solidFill>
                  <a:srgbClr val="A6B727"/>
                </a:solidFill>
              </a:rPr>
              <a:pPr>
                <a:defRPr/>
              </a:pPr>
              <a:t>11/22/2022</a:t>
            </a:fld>
            <a:endParaRPr lang="en-GB">
              <a:solidFill>
                <a:srgbClr val="A6B727"/>
              </a:solidFill>
            </a:endParaRPr>
          </a:p>
        </p:txBody>
      </p:sp>
      <p:sp>
        <p:nvSpPr>
          <p:cNvPr id="6" name="Footer Placeholder 5"/>
          <p:cNvSpPr>
            <a:spLocks noGrp="1"/>
          </p:cNvSpPr>
          <p:nvPr>
            <p:ph type="ftr" sz="quarter" idx="11"/>
          </p:nvPr>
        </p:nvSpPr>
        <p:spPr/>
        <p:txBody>
          <a:bodyPr/>
          <a:lstStyle/>
          <a:p>
            <a:pPr>
              <a:defRPr/>
            </a:pPr>
            <a:endParaRPr lang="en-GB">
              <a:solidFill>
                <a:srgbClr val="A6B727"/>
              </a:solidFill>
            </a:endParaRPr>
          </a:p>
        </p:txBody>
      </p:sp>
      <p:sp>
        <p:nvSpPr>
          <p:cNvPr id="7" name="Slide Number Placeholder 6"/>
          <p:cNvSpPr>
            <a:spLocks noGrp="1"/>
          </p:cNvSpPr>
          <p:nvPr>
            <p:ph type="sldNum" sz="quarter" idx="12"/>
          </p:nvPr>
        </p:nvSpPr>
        <p:spPr/>
        <p:txBody>
          <a:bodyPr/>
          <a:lstStyle/>
          <a:p>
            <a:pPr>
              <a:defRPr/>
            </a:pPr>
            <a:fld id="{F5D142F9-1B59-4726-9464-9E0CEA73AC9B}" type="slidenum">
              <a:rPr lang="en-GB" smtClean="0">
                <a:solidFill>
                  <a:srgbClr val="A6B727"/>
                </a:solidFill>
              </a:rPr>
              <a:pPr>
                <a:defRPr/>
              </a:pPr>
              <a:t>‹#›</a:t>
            </a:fld>
            <a:endParaRPr lang="en-GB">
              <a:solidFill>
                <a:srgbClr val="A6B727"/>
              </a:solidFill>
            </a:endParaRPr>
          </a:p>
        </p:txBody>
      </p:sp>
    </p:spTree>
    <p:extLst>
      <p:ext uri="{BB962C8B-B14F-4D97-AF65-F5344CB8AC3E}">
        <p14:creationId xmlns:p14="http://schemas.microsoft.com/office/powerpoint/2010/main" val="39996320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929"/>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929"/>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38082096-FDF3-44AD-9320-3F164A04746B}" type="datetimeFigureOut">
              <a:rPr lang="en-US" smtClean="0">
                <a:solidFill>
                  <a:srgbClr val="A6B727"/>
                </a:solidFill>
              </a:rPr>
              <a:pPr>
                <a:defRPr/>
              </a:pPr>
              <a:t>11/22/2022</a:t>
            </a:fld>
            <a:endParaRPr lang="en-GB">
              <a:solidFill>
                <a:srgbClr val="A6B727"/>
              </a:solidFill>
            </a:endParaRPr>
          </a:p>
        </p:txBody>
      </p:sp>
      <p:sp>
        <p:nvSpPr>
          <p:cNvPr id="8" name="Footer Placeholder 7"/>
          <p:cNvSpPr>
            <a:spLocks noGrp="1"/>
          </p:cNvSpPr>
          <p:nvPr>
            <p:ph type="ftr" sz="quarter" idx="11"/>
          </p:nvPr>
        </p:nvSpPr>
        <p:spPr/>
        <p:txBody>
          <a:bodyPr/>
          <a:lstStyle/>
          <a:p>
            <a:pPr>
              <a:defRPr/>
            </a:pPr>
            <a:endParaRPr lang="en-GB">
              <a:solidFill>
                <a:srgbClr val="A6B727"/>
              </a:solidFill>
            </a:endParaRPr>
          </a:p>
        </p:txBody>
      </p:sp>
      <p:sp>
        <p:nvSpPr>
          <p:cNvPr id="9" name="Slide Number Placeholder 8"/>
          <p:cNvSpPr>
            <a:spLocks noGrp="1"/>
          </p:cNvSpPr>
          <p:nvPr>
            <p:ph type="sldNum" sz="quarter" idx="12"/>
          </p:nvPr>
        </p:nvSpPr>
        <p:spPr/>
        <p:txBody>
          <a:bodyPr/>
          <a:lstStyle/>
          <a:p>
            <a:pPr>
              <a:defRPr/>
            </a:pPr>
            <a:fld id="{315EEB37-3248-46C1-A3E8-7276FD18748E}" type="slidenum">
              <a:rPr lang="en-GB" smtClean="0">
                <a:solidFill>
                  <a:srgbClr val="A6B727"/>
                </a:solidFill>
              </a:rPr>
              <a:pPr>
                <a:defRPr/>
              </a:pPr>
              <a:t>‹#›</a:t>
            </a:fld>
            <a:endParaRPr lang="en-GB">
              <a:solidFill>
                <a:srgbClr val="A6B727"/>
              </a:solidFill>
            </a:endParaRPr>
          </a:p>
        </p:txBody>
      </p:sp>
    </p:spTree>
    <p:extLst>
      <p:ext uri="{BB962C8B-B14F-4D97-AF65-F5344CB8AC3E}">
        <p14:creationId xmlns:p14="http://schemas.microsoft.com/office/powerpoint/2010/main" val="19122879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878177E-3266-48A8-B79A-5A45D27659B7}" type="datetimeFigureOut">
              <a:rPr lang="en-US" smtClean="0">
                <a:solidFill>
                  <a:srgbClr val="A6B727"/>
                </a:solidFill>
              </a:rPr>
              <a:pPr>
                <a:defRPr/>
              </a:pPr>
              <a:t>11/22/2022</a:t>
            </a:fld>
            <a:endParaRPr lang="en-GB">
              <a:solidFill>
                <a:srgbClr val="A6B727"/>
              </a:solidFill>
            </a:endParaRPr>
          </a:p>
        </p:txBody>
      </p:sp>
      <p:sp>
        <p:nvSpPr>
          <p:cNvPr id="4" name="Footer Placeholder 3"/>
          <p:cNvSpPr>
            <a:spLocks noGrp="1"/>
          </p:cNvSpPr>
          <p:nvPr>
            <p:ph type="ftr" sz="quarter" idx="11"/>
          </p:nvPr>
        </p:nvSpPr>
        <p:spPr/>
        <p:txBody>
          <a:bodyPr/>
          <a:lstStyle/>
          <a:p>
            <a:pPr>
              <a:defRPr/>
            </a:pPr>
            <a:endParaRPr lang="en-GB">
              <a:solidFill>
                <a:srgbClr val="A6B727"/>
              </a:solidFill>
            </a:endParaRPr>
          </a:p>
        </p:txBody>
      </p:sp>
      <p:sp>
        <p:nvSpPr>
          <p:cNvPr id="5" name="Slide Number Placeholder 4"/>
          <p:cNvSpPr>
            <a:spLocks noGrp="1"/>
          </p:cNvSpPr>
          <p:nvPr>
            <p:ph type="sldNum" sz="quarter" idx="12"/>
          </p:nvPr>
        </p:nvSpPr>
        <p:spPr/>
        <p:txBody>
          <a:bodyPr/>
          <a:lstStyle/>
          <a:p>
            <a:pPr>
              <a:defRPr/>
            </a:pPr>
            <a:fld id="{13804809-6DA4-41B8-B501-CB17EEA478B0}" type="slidenum">
              <a:rPr lang="en-GB" smtClean="0">
                <a:solidFill>
                  <a:srgbClr val="A6B727"/>
                </a:solidFill>
              </a:rPr>
              <a:pPr>
                <a:defRPr/>
              </a:pPr>
              <a:t>‹#›</a:t>
            </a:fld>
            <a:endParaRPr lang="en-GB">
              <a:solidFill>
                <a:srgbClr val="A6B727"/>
              </a:solidFill>
            </a:endParaRPr>
          </a:p>
        </p:txBody>
      </p:sp>
    </p:spTree>
    <p:extLst>
      <p:ext uri="{BB962C8B-B14F-4D97-AF65-F5344CB8AC3E}">
        <p14:creationId xmlns:p14="http://schemas.microsoft.com/office/powerpoint/2010/main" val="38773232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A491963-2743-4387-BF86-3E704E6140E2}" type="datetimeFigureOut">
              <a:rPr lang="en-US" smtClean="0">
                <a:solidFill>
                  <a:srgbClr val="A6B727"/>
                </a:solidFill>
              </a:rPr>
              <a:pPr>
                <a:defRPr/>
              </a:pPr>
              <a:t>11/22/2022</a:t>
            </a:fld>
            <a:endParaRPr lang="en-GB">
              <a:solidFill>
                <a:srgbClr val="A6B727"/>
              </a:solidFill>
            </a:endParaRPr>
          </a:p>
        </p:txBody>
      </p:sp>
      <p:sp>
        <p:nvSpPr>
          <p:cNvPr id="3" name="Footer Placeholder 2"/>
          <p:cNvSpPr>
            <a:spLocks noGrp="1"/>
          </p:cNvSpPr>
          <p:nvPr>
            <p:ph type="ftr" sz="quarter" idx="11"/>
          </p:nvPr>
        </p:nvSpPr>
        <p:spPr/>
        <p:txBody>
          <a:bodyPr/>
          <a:lstStyle/>
          <a:p>
            <a:pPr>
              <a:defRPr/>
            </a:pPr>
            <a:endParaRPr lang="en-GB">
              <a:solidFill>
                <a:srgbClr val="A6B727"/>
              </a:solidFill>
            </a:endParaRPr>
          </a:p>
        </p:txBody>
      </p:sp>
      <p:sp>
        <p:nvSpPr>
          <p:cNvPr id="4" name="Slide Number Placeholder 3"/>
          <p:cNvSpPr>
            <a:spLocks noGrp="1"/>
          </p:cNvSpPr>
          <p:nvPr>
            <p:ph type="sldNum" sz="quarter" idx="12"/>
          </p:nvPr>
        </p:nvSpPr>
        <p:spPr/>
        <p:txBody>
          <a:bodyPr/>
          <a:lstStyle/>
          <a:p>
            <a:pPr>
              <a:defRPr/>
            </a:pPr>
            <a:fld id="{852DDA42-90A3-4114-97F6-90FFC8964DAC}" type="slidenum">
              <a:rPr lang="en-GB" smtClean="0">
                <a:solidFill>
                  <a:srgbClr val="A6B727"/>
                </a:solidFill>
              </a:rPr>
              <a:pPr>
                <a:defRPr/>
              </a:pPr>
              <a:t>‹#›</a:t>
            </a:fld>
            <a:endParaRPr lang="en-GB">
              <a:solidFill>
                <a:srgbClr val="A6B727"/>
              </a:solidFill>
            </a:endParaRPr>
          </a:p>
        </p:txBody>
      </p:sp>
    </p:spTree>
    <p:extLst>
      <p:ext uri="{BB962C8B-B14F-4D97-AF65-F5344CB8AC3E}">
        <p14:creationId xmlns:p14="http://schemas.microsoft.com/office/powerpoint/2010/main" val="14057414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1688" b="0"/>
            </a:lvl1pPr>
          </a:lstStyle>
          <a:p>
            <a:r>
              <a:rPr lang="en-US"/>
              <a:t>Click to edit Master title style</a:t>
            </a:r>
            <a:endParaRPr lang="en-US" dirty="0"/>
          </a:p>
        </p:txBody>
      </p:sp>
      <p:sp>
        <p:nvSpPr>
          <p:cNvPr id="3" name="Content Placeholder 2"/>
          <p:cNvSpPr>
            <a:spLocks noGrp="1"/>
          </p:cNvSpPr>
          <p:nvPr>
            <p:ph idx="1"/>
          </p:nvPr>
        </p:nvSpPr>
        <p:spPr>
          <a:xfrm>
            <a:off x="4129315" y="1097280"/>
            <a:ext cx="4149638" cy="4663440"/>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450"/>
              </a:spcBef>
              <a:buNone/>
              <a:defRPr sz="717"/>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76C6C7B-9335-47DB-826C-3030A90BC008}" type="datetimeFigureOut">
              <a:rPr lang="en-US" smtClean="0">
                <a:solidFill>
                  <a:srgbClr val="A6B727"/>
                </a:solidFill>
              </a:rPr>
              <a:pPr>
                <a:defRPr/>
              </a:pPr>
              <a:t>11/22/2022</a:t>
            </a:fld>
            <a:endParaRPr lang="en-GB">
              <a:solidFill>
                <a:srgbClr val="A6B727"/>
              </a:solidFill>
            </a:endParaRPr>
          </a:p>
        </p:txBody>
      </p:sp>
      <p:sp>
        <p:nvSpPr>
          <p:cNvPr id="6" name="Footer Placeholder 5"/>
          <p:cNvSpPr>
            <a:spLocks noGrp="1"/>
          </p:cNvSpPr>
          <p:nvPr>
            <p:ph type="ftr" sz="quarter" idx="11"/>
          </p:nvPr>
        </p:nvSpPr>
        <p:spPr/>
        <p:txBody>
          <a:bodyPr/>
          <a:lstStyle/>
          <a:p>
            <a:pPr>
              <a:defRPr/>
            </a:pPr>
            <a:endParaRPr lang="en-GB">
              <a:solidFill>
                <a:srgbClr val="A6B727"/>
              </a:solidFill>
            </a:endParaRPr>
          </a:p>
        </p:txBody>
      </p:sp>
      <p:sp>
        <p:nvSpPr>
          <p:cNvPr id="7" name="Slide Number Placeholder 6"/>
          <p:cNvSpPr>
            <a:spLocks noGrp="1"/>
          </p:cNvSpPr>
          <p:nvPr>
            <p:ph type="sldNum" sz="quarter" idx="12"/>
          </p:nvPr>
        </p:nvSpPr>
        <p:spPr/>
        <p:txBody>
          <a:bodyPr/>
          <a:lstStyle/>
          <a:p>
            <a:pPr>
              <a:defRPr/>
            </a:pPr>
            <a:fld id="{9214E80F-BB05-4B50-9DBF-8F9886CEB85A}" type="slidenum">
              <a:rPr lang="en-GB" smtClean="0">
                <a:solidFill>
                  <a:srgbClr val="A6B727"/>
                </a:solidFill>
              </a:rPr>
              <a:pPr>
                <a:defRPr/>
              </a:pPr>
              <a:t>‹#›</a:t>
            </a:fld>
            <a:endParaRPr lang="en-GB">
              <a:solidFill>
                <a:srgbClr val="A6B727"/>
              </a:solidFill>
            </a:endParaRPr>
          </a:p>
        </p:txBody>
      </p:sp>
    </p:spTree>
    <p:extLst>
      <p:ext uri="{BB962C8B-B14F-4D97-AF65-F5344CB8AC3E}">
        <p14:creationId xmlns:p14="http://schemas.microsoft.com/office/powerpoint/2010/main" val="26060913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1688"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35" y="1070027"/>
            <a:ext cx="4257703" cy="4645153"/>
          </a:xfrm>
        </p:spPr>
        <p:txBody>
          <a:bodyPr lIns="274320" tIns="182880" anchor="t">
            <a:normAutofit/>
          </a:bodyPr>
          <a:lstStyle>
            <a:lvl1pPr marL="0" indent="0">
              <a:buNone/>
              <a:defRPr sz="1181"/>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450"/>
              </a:spcBef>
              <a:buNone/>
              <a:defRPr sz="717"/>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655CEAF-2DCE-4798-8356-570966987BA8}" type="datetimeFigureOut">
              <a:rPr lang="en-US" smtClean="0">
                <a:solidFill>
                  <a:srgbClr val="A6B727"/>
                </a:solidFill>
              </a:rPr>
              <a:pPr>
                <a:defRPr/>
              </a:pPr>
              <a:t>11/22/2022</a:t>
            </a:fld>
            <a:endParaRPr lang="en-GB">
              <a:solidFill>
                <a:srgbClr val="A6B727"/>
              </a:solidFill>
            </a:endParaRPr>
          </a:p>
        </p:txBody>
      </p:sp>
      <p:sp>
        <p:nvSpPr>
          <p:cNvPr id="6" name="Footer Placeholder 5"/>
          <p:cNvSpPr>
            <a:spLocks noGrp="1"/>
          </p:cNvSpPr>
          <p:nvPr>
            <p:ph type="ftr" sz="quarter" idx="11"/>
          </p:nvPr>
        </p:nvSpPr>
        <p:spPr/>
        <p:txBody>
          <a:bodyPr/>
          <a:lstStyle/>
          <a:p>
            <a:pPr>
              <a:defRPr/>
            </a:pPr>
            <a:endParaRPr lang="en-GB">
              <a:solidFill>
                <a:srgbClr val="A6B727"/>
              </a:solidFill>
            </a:endParaRPr>
          </a:p>
        </p:txBody>
      </p:sp>
      <p:sp>
        <p:nvSpPr>
          <p:cNvPr id="7" name="Slide Number Placeholder 6"/>
          <p:cNvSpPr>
            <a:spLocks noGrp="1"/>
          </p:cNvSpPr>
          <p:nvPr>
            <p:ph type="sldNum" sz="quarter" idx="12"/>
          </p:nvPr>
        </p:nvSpPr>
        <p:spPr/>
        <p:txBody>
          <a:bodyPr/>
          <a:lstStyle/>
          <a:p>
            <a:pPr>
              <a:defRPr/>
            </a:pPr>
            <a:fld id="{B65E3C39-95B6-4943-BC10-0A332184996E}" type="slidenum">
              <a:rPr lang="en-GB" smtClean="0">
                <a:solidFill>
                  <a:srgbClr val="A6B727"/>
                </a:solidFill>
              </a:rPr>
              <a:pPr>
                <a:defRPr/>
              </a:pPr>
              <a:t>‹#›</a:t>
            </a:fld>
            <a:endParaRPr lang="en-GB">
              <a:solidFill>
                <a:srgbClr val="A6B727"/>
              </a:solidFill>
            </a:endParaRPr>
          </a:p>
        </p:txBody>
      </p:sp>
    </p:spTree>
    <p:extLst>
      <p:ext uri="{BB962C8B-B14F-4D97-AF65-F5344CB8AC3E}">
        <p14:creationId xmlns:p14="http://schemas.microsoft.com/office/powerpoint/2010/main" val="1518406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0961919-1A4C-49AE-91BD-E4B96FDA955E}" type="datetimeFigureOut">
              <a:rPr lang="en-US" smtClean="0">
                <a:solidFill>
                  <a:srgbClr val="A6B727"/>
                </a:solidFill>
              </a:rPr>
              <a:pPr>
                <a:defRPr/>
              </a:pPr>
              <a:t>11/22/2022</a:t>
            </a:fld>
            <a:endParaRPr lang="en-GB">
              <a:solidFill>
                <a:srgbClr val="A6B727"/>
              </a:solidFill>
            </a:endParaRPr>
          </a:p>
        </p:txBody>
      </p:sp>
      <p:sp>
        <p:nvSpPr>
          <p:cNvPr id="5" name="Footer Placeholder 4"/>
          <p:cNvSpPr>
            <a:spLocks noGrp="1"/>
          </p:cNvSpPr>
          <p:nvPr>
            <p:ph type="ftr" sz="quarter" idx="11"/>
          </p:nvPr>
        </p:nvSpPr>
        <p:spPr/>
        <p:txBody>
          <a:bodyPr/>
          <a:lstStyle/>
          <a:p>
            <a:pPr>
              <a:defRPr/>
            </a:pPr>
            <a:endParaRPr lang="en-GB">
              <a:solidFill>
                <a:srgbClr val="A6B727"/>
              </a:solidFill>
            </a:endParaRPr>
          </a:p>
        </p:txBody>
      </p:sp>
      <p:sp>
        <p:nvSpPr>
          <p:cNvPr id="6" name="Slide Number Placeholder 5"/>
          <p:cNvSpPr>
            <a:spLocks noGrp="1"/>
          </p:cNvSpPr>
          <p:nvPr>
            <p:ph type="sldNum" sz="quarter" idx="12"/>
          </p:nvPr>
        </p:nvSpPr>
        <p:spPr/>
        <p:txBody>
          <a:bodyPr/>
          <a:lstStyle/>
          <a:p>
            <a:pPr>
              <a:defRPr/>
            </a:pPr>
            <a:fld id="{0C2C6110-5B95-484C-9833-73FF4B5756D9}" type="slidenum">
              <a:rPr lang="en-GB" smtClean="0">
                <a:solidFill>
                  <a:srgbClr val="A6B727"/>
                </a:solidFill>
              </a:rPr>
              <a:pPr>
                <a:defRPr/>
              </a:pPr>
              <a:t>‹#›</a:t>
            </a:fld>
            <a:endParaRPr lang="en-GB">
              <a:solidFill>
                <a:srgbClr val="A6B727"/>
              </a:solidFill>
            </a:endParaRPr>
          </a:p>
        </p:txBody>
      </p:sp>
    </p:spTree>
    <p:extLst>
      <p:ext uri="{BB962C8B-B14F-4D97-AF65-F5344CB8AC3E}">
        <p14:creationId xmlns:p14="http://schemas.microsoft.com/office/powerpoint/2010/main" val="40803601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2"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822E27A-5DC4-492D-825B-577CF3D6C567}" type="datetimeFigureOut">
              <a:rPr lang="en-US" smtClean="0">
                <a:solidFill>
                  <a:srgbClr val="A6B727"/>
                </a:solidFill>
              </a:rPr>
              <a:pPr>
                <a:defRPr/>
              </a:pPr>
              <a:t>11/22/2022</a:t>
            </a:fld>
            <a:endParaRPr lang="en-GB">
              <a:solidFill>
                <a:srgbClr val="A6B727"/>
              </a:solidFill>
            </a:endParaRPr>
          </a:p>
        </p:txBody>
      </p:sp>
      <p:sp>
        <p:nvSpPr>
          <p:cNvPr id="5" name="Footer Placeholder 4"/>
          <p:cNvSpPr>
            <a:spLocks noGrp="1"/>
          </p:cNvSpPr>
          <p:nvPr>
            <p:ph type="ftr" sz="quarter" idx="11"/>
          </p:nvPr>
        </p:nvSpPr>
        <p:spPr/>
        <p:txBody>
          <a:bodyPr/>
          <a:lstStyle/>
          <a:p>
            <a:pPr>
              <a:defRPr/>
            </a:pPr>
            <a:endParaRPr lang="en-GB">
              <a:solidFill>
                <a:srgbClr val="A6B727"/>
              </a:solidFill>
            </a:endParaRPr>
          </a:p>
        </p:txBody>
      </p:sp>
      <p:sp>
        <p:nvSpPr>
          <p:cNvPr id="6" name="Slide Number Placeholder 5"/>
          <p:cNvSpPr>
            <a:spLocks noGrp="1"/>
          </p:cNvSpPr>
          <p:nvPr>
            <p:ph type="sldNum" sz="quarter" idx="12"/>
          </p:nvPr>
        </p:nvSpPr>
        <p:spPr/>
        <p:txBody>
          <a:bodyPr/>
          <a:lstStyle/>
          <a:p>
            <a:pPr>
              <a:defRPr/>
            </a:pPr>
            <a:fld id="{0733307A-E684-4234-BC64-A8F6B95871E1}" type="slidenum">
              <a:rPr lang="en-GB" smtClean="0">
                <a:solidFill>
                  <a:srgbClr val="A6B727"/>
                </a:solidFill>
              </a:rPr>
              <a:pPr>
                <a:defRPr/>
              </a:pPr>
              <a:t>‹#›</a:t>
            </a:fld>
            <a:endParaRPr lang="en-GB">
              <a:solidFill>
                <a:srgbClr val="A6B727"/>
              </a:solidFill>
            </a:endParaRPr>
          </a:p>
        </p:txBody>
      </p:sp>
    </p:spTree>
    <p:extLst>
      <p:ext uri="{BB962C8B-B14F-4D97-AF65-F5344CB8AC3E}">
        <p14:creationId xmlns:p14="http://schemas.microsoft.com/office/powerpoint/2010/main" val="16442110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8619C8C1-FC4B-4D52-84D1-E3D6E8EF5422}" type="datetimeFigureOut">
              <a:rPr lang="en-US" smtClean="0">
                <a:solidFill>
                  <a:prstClr val="black">
                    <a:tint val="75000"/>
                  </a:prstClr>
                </a:solidFill>
              </a:rPr>
              <a:pPr>
                <a:defRPr/>
              </a:pPr>
              <a:t>11/22/2022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DEA7E08-78FA-4962-B6A9-2CA2EDBFED4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880709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649A587-E62D-4F3F-8BFB-221B1CFF11C3}" type="datetimeFigureOut">
              <a:rPr lang="en-US" smtClean="0">
                <a:solidFill>
                  <a:prstClr val="black">
                    <a:tint val="75000"/>
                  </a:prstClr>
                </a:solidFill>
              </a:rPr>
              <a:pPr>
                <a:defRPr/>
              </a:pPr>
              <a:t>11/22/2022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E7E6F27-B26A-430D-96C1-2192700F5340}"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797404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endParaRPr lang="en-GB"/>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A81CF74-7415-443B-9F6F-0355E4C6BDDE}" type="datetimeFigureOut">
              <a:rPr lang="en-US" smtClean="0">
                <a:solidFill>
                  <a:prstClr val="black">
                    <a:tint val="75000"/>
                  </a:prstClr>
                </a:solidFill>
              </a:rPr>
              <a:pPr>
                <a:defRPr/>
              </a:pPr>
              <a:t>11/22/2022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B457ABD-66E8-4A03-9A5F-7A24E6AA66F7}"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68497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BA70E467-D26B-4995-AB00-B633B5AD4F8F}" type="datetimeFigureOut">
              <a:rPr lang="en-US" smtClean="0">
                <a:solidFill>
                  <a:prstClr val="black">
                    <a:tint val="75000"/>
                  </a:prstClr>
                </a:solidFill>
              </a:rPr>
              <a:pPr>
                <a:defRPr/>
              </a:pPr>
              <a:t>11/22/2022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5D142F9-1B59-4726-9464-9E0CEA73AC9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054571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8082096-FDF3-44AD-9320-3F164A04746B}" type="datetimeFigureOut">
              <a:rPr lang="en-US" smtClean="0">
                <a:solidFill>
                  <a:prstClr val="black">
                    <a:tint val="75000"/>
                  </a:prstClr>
                </a:solidFill>
              </a:rPr>
              <a:pPr>
                <a:defRPr/>
              </a:pPr>
              <a:t>11/22/2022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15EEB37-3248-46C1-A3E8-7276FD18748E}"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236465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E878177E-3266-48A8-B79A-5A45D27659B7}" type="datetimeFigureOut">
              <a:rPr lang="en-US" smtClean="0">
                <a:solidFill>
                  <a:prstClr val="black">
                    <a:tint val="75000"/>
                  </a:prstClr>
                </a:solidFill>
              </a:rPr>
              <a:pPr>
                <a:defRPr/>
              </a:pPr>
              <a:t>11/22/2022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804809-6DA4-41B8-B501-CB17EEA478B0}"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840358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A491963-2743-4387-BF86-3E704E6140E2}" type="datetimeFigureOut">
              <a:rPr lang="en-US" smtClean="0">
                <a:solidFill>
                  <a:prstClr val="black">
                    <a:tint val="75000"/>
                  </a:prstClr>
                </a:solidFill>
              </a:rPr>
              <a:pPr>
                <a:defRPr/>
              </a:pPr>
              <a:t>11/22/2022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852DDA42-90A3-4114-97F6-90FFC8964DA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348242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GB"/>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76C6C7B-9335-47DB-826C-3030A90BC008}" type="datetimeFigureOut">
              <a:rPr lang="en-US" smtClean="0">
                <a:solidFill>
                  <a:prstClr val="black">
                    <a:tint val="75000"/>
                  </a:prstClr>
                </a:solidFill>
              </a:rPr>
              <a:pPr>
                <a:defRPr/>
              </a:pPr>
              <a:t>11/22/2022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214E80F-BB05-4B50-9DBF-8F9886CEB85A}"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12448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45"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GB"/>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655CEAF-2DCE-4798-8356-570966987BA8}" type="datetimeFigureOut">
              <a:rPr lang="en-US" smtClean="0">
                <a:solidFill>
                  <a:prstClr val="black">
                    <a:tint val="75000"/>
                  </a:prstClr>
                </a:solidFill>
              </a:rPr>
              <a:pPr>
                <a:defRPr/>
              </a:pPr>
              <a:t>11/22/2022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65E3C39-95B6-4943-BC10-0A332184996E}"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742090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A0961919-1A4C-49AE-91BD-E4B96FDA955E}" type="datetimeFigureOut">
              <a:rPr lang="en-US" smtClean="0">
                <a:solidFill>
                  <a:prstClr val="black">
                    <a:tint val="75000"/>
                  </a:prstClr>
                </a:solidFill>
              </a:rPr>
              <a:pPr>
                <a:defRPr/>
              </a:pPr>
              <a:t>11/22/2022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C2C6110-5B95-484C-9833-73FF4B5756D9}"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3880380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F822E27A-5DC4-492D-825B-577CF3D6C567}" type="datetimeFigureOut">
              <a:rPr lang="en-US" smtClean="0">
                <a:solidFill>
                  <a:prstClr val="black">
                    <a:tint val="75000"/>
                  </a:prstClr>
                </a:solidFill>
              </a:rPr>
              <a:pPr>
                <a:defRPr/>
              </a:pPr>
              <a:t>11/22/2022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733307A-E684-4234-BC64-A8F6B95871E1}"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403858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8" y="4160052"/>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B89438E6-9F80-4334-8708-378A40B6C5A7}"/>
              </a:ext>
            </a:extLst>
          </p:cNvPr>
          <p:cNvSpPr>
            <a:spLocks noGrp="1"/>
          </p:cNvSpPr>
          <p:nvPr>
            <p:ph type="sldNum" sz="quarter" idx="10"/>
          </p:nvPr>
        </p:nvSpPr>
        <p:spPr/>
        <p:txBody>
          <a:bodyPr/>
          <a:lstStyle>
            <a:lvl1pPr defTabSz="685800">
              <a:defRPr kern="1200"/>
            </a:lvl1pPr>
          </a:lstStyle>
          <a:p>
            <a:pPr>
              <a:defRPr/>
            </a:pPr>
            <a:fld id="{E57DB2F7-18F5-49F5-B069-799F5D6BA345}" type="slidenum">
              <a:rPr/>
              <a:pPr>
                <a:defRPr/>
              </a:pPr>
              <a:t>‹#›</a:t>
            </a:fld>
            <a:endParaRPr/>
          </a:p>
        </p:txBody>
      </p:sp>
    </p:spTree>
    <p:extLst>
      <p:ext uri="{BB962C8B-B14F-4D97-AF65-F5344CB8AC3E}">
        <p14:creationId xmlns:p14="http://schemas.microsoft.com/office/powerpoint/2010/main" val="4116034862"/>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371750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5617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84703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1277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0771236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extLst>
      <p:ext uri="{BB962C8B-B14F-4D97-AF65-F5344CB8AC3E}">
        <p14:creationId xmlns:p14="http://schemas.microsoft.com/office/powerpoint/2010/main" val="2948506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47"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0"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11"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37169814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extLst>
      <p:ext uri="{BB962C8B-B14F-4D97-AF65-F5344CB8AC3E}">
        <p14:creationId xmlns:p14="http://schemas.microsoft.com/office/powerpoint/2010/main" val="9477406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6081170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5"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16"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17"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23553627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9"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20"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21"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17878415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23"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24"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25"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27736293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27"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28"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28114557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0"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31"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32"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33"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19985451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5"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36"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37" name="Picture 36"/>
          <p:cNvPicPr/>
          <p:nvPr/>
        </p:nvPicPr>
        <p:blipFill>
          <a:blip r:embed="rId2" cstate="print"/>
          <a:stretch/>
        </p:blipFill>
        <p:spPr>
          <a:xfrm>
            <a:off x="1845000" y="1825560"/>
            <a:ext cx="5452920" cy="4350960"/>
          </a:xfrm>
          <a:prstGeom prst="rect">
            <a:avLst/>
          </a:prstGeom>
          <a:ln>
            <a:noFill/>
          </a:ln>
        </p:spPr>
      </p:pic>
      <p:pic>
        <p:nvPicPr>
          <p:cNvPr id="38" name="Picture 37"/>
          <p:cNvPicPr/>
          <p:nvPr/>
        </p:nvPicPr>
        <p:blipFill>
          <a:blip r:embed="rId2" cstate="print"/>
          <a:stretch/>
        </p:blipFill>
        <p:spPr>
          <a:xfrm>
            <a:off x="1845000" y="1825560"/>
            <a:ext cx="5452920" cy="4350960"/>
          </a:xfrm>
          <a:prstGeom prst="rect">
            <a:avLst/>
          </a:prstGeom>
          <a:ln>
            <a:noFill/>
          </a:ln>
        </p:spPr>
      </p:pic>
    </p:spTree>
    <p:extLst>
      <p:ext uri="{BB962C8B-B14F-4D97-AF65-F5344CB8AC3E}">
        <p14:creationId xmlns:p14="http://schemas.microsoft.com/office/powerpoint/2010/main" val="8789838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871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49"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50"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45"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4585668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47"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extLst>
      <p:ext uri="{BB962C8B-B14F-4D97-AF65-F5344CB8AC3E}">
        <p14:creationId xmlns:p14="http://schemas.microsoft.com/office/powerpoint/2010/main" val="4923443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49"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50"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14410357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extLst>
      <p:ext uri="{BB962C8B-B14F-4D97-AF65-F5344CB8AC3E}">
        <p14:creationId xmlns:p14="http://schemas.microsoft.com/office/powerpoint/2010/main" val="26408316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5832197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54"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55"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56"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39759085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58"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59"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0"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38638894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2"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63"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4"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10551389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6"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67"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24110167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9"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70"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71"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72"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1089273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4"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75"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76" name="Picture 75"/>
          <p:cNvPicPr/>
          <p:nvPr/>
        </p:nvPicPr>
        <p:blipFill>
          <a:blip r:embed="rId2" cstate="print"/>
          <a:stretch/>
        </p:blipFill>
        <p:spPr>
          <a:xfrm>
            <a:off x="1845000" y="1825560"/>
            <a:ext cx="5452920" cy="4350960"/>
          </a:xfrm>
          <a:prstGeom prst="rect">
            <a:avLst/>
          </a:prstGeom>
          <a:ln>
            <a:noFill/>
          </a:ln>
        </p:spPr>
      </p:pic>
      <p:pic>
        <p:nvPicPr>
          <p:cNvPr id="77" name="Picture 76"/>
          <p:cNvPicPr/>
          <p:nvPr/>
        </p:nvPicPr>
        <p:blipFill>
          <a:blip r:embed="rId2" cstate="print"/>
          <a:stretch/>
        </p:blipFill>
        <p:spPr>
          <a:xfrm>
            <a:off x="1845000" y="1825560"/>
            <a:ext cx="5452920" cy="4350960"/>
          </a:xfrm>
          <a:prstGeom prst="rect">
            <a:avLst/>
          </a:prstGeom>
          <a:ln>
            <a:noFill/>
          </a:ln>
        </p:spPr>
      </p:pic>
    </p:spTree>
    <p:extLst>
      <p:ext uri="{BB962C8B-B14F-4D97-AF65-F5344CB8AC3E}">
        <p14:creationId xmlns:p14="http://schemas.microsoft.com/office/powerpoint/2010/main" val="25883073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496245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51465996"/>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2"/>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71287945"/>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91" descr="pp2"/>
          <p:cNvPicPr>
            <a:picLocks noChangeAspect="1" noChangeArrowheads="1"/>
          </p:cNvPicPr>
          <p:nvPr/>
        </p:nvPicPr>
        <p:blipFill>
          <a:blip r:embed="rId2" cstate="print"/>
          <a:srcRect/>
          <a:stretch>
            <a:fillRect/>
          </a:stretch>
        </p:blipFill>
        <p:spPr bwMode="auto">
          <a:xfrm>
            <a:off x="-76199" y="-71438"/>
            <a:ext cx="9297988" cy="7002463"/>
          </a:xfrm>
          <a:prstGeom prst="rect">
            <a:avLst/>
          </a:prstGeom>
          <a:noFill/>
          <a:ln w="9525">
            <a:noFill/>
            <a:miter lim="800000"/>
            <a:headEnd/>
            <a:tailEnd/>
          </a:ln>
        </p:spPr>
      </p:pic>
    </p:spTree>
    <p:extLst>
      <p:ext uri="{BB962C8B-B14F-4D97-AF65-F5344CB8AC3E}">
        <p14:creationId xmlns:p14="http://schemas.microsoft.com/office/powerpoint/2010/main" val="18488158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9939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numCol="1" anchor="ctr"/>
          <a:lstStyle/>
          <a:p>
            <a:pPr algn="ctr">
              <a:spcBef>
                <a:spcPts val="0"/>
              </a:spcBef>
              <a:spcAft>
                <a:spcPts val="0"/>
              </a:spcAft>
            </a:pP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numCol="1"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numCol="1"/>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numCol="1" anchor="t" compatLnSpc="1"/>
            <a:lstStyle/>
            <a:p>
              <a:pPr>
                <a:spcBef>
                  <a:spcPts val="0"/>
                </a:spcBef>
                <a:spcAft>
                  <a:spcPts val="0"/>
                </a:spcAft>
              </a:pPr>
              <a:endParaRPr lang="en-US" dirty="0">
                <a:solidFill>
                  <a:prstClr val="black"/>
                </a:solidFill>
                <a:latin typeface="Lucida Sans Unicode"/>
              </a:endParaRPr>
            </a:p>
          </p:txBody>
        </p:sp>
        <p:sp>
          <p:nvSpPr>
            <p:cNvPr id="8" name="Freeform 7"/>
            <p:cNvSpPr>
              <a:spLocks/>
            </p:cNvSpPr>
            <p:nvPr/>
          </p:nvSpPr>
          <p:spPr>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numCol="1" anchor="t" compatLnSpc="1"/>
            <a:lstStyle/>
            <a:p>
              <a:pPr>
                <a:spcBef>
                  <a:spcPts val="0"/>
                </a:spcBef>
                <a:spcAft>
                  <a:spcPts val="0"/>
                </a:spcAft>
              </a:pPr>
              <a:endParaRPr lang="en-US" dirty="0">
                <a:solidFill>
                  <a:prstClr val="black"/>
                </a:solidFill>
                <a:latin typeface="Lucida Sans Unicode"/>
              </a:endParaRPr>
            </a:p>
          </p:txBody>
        </p:sp>
        <p:sp>
          <p:nvSpPr>
            <p:cNvPr id="11" name="Freeform 10"/>
            <p:cNvSpPr>
              <a:spLocks/>
            </p:cNvSpPr>
            <p:nvPr/>
          </p:nvSpPr>
          <p:spPr>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ctr" compatLnSpc="1"/>
            <a:lstStyle/>
            <a:p>
              <a:pPr algn="ctr">
                <a:spcBef>
                  <a:spcPts val="0"/>
                </a:spcBef>
                <a:spcAft>
                  <a:spcPts val="0"/>
                </a:spcAft>
              </a:pP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numCol="1"/>
          <a:lstStyle>
            <a:lvl1pPr>
              <a:defRPr>
                <a:solidFill>
                  <a:srgbClr val="FFFFFF"/>
                </a:solidFill>
              </a:defRPr>
            </a:lvl1pPr>
            <a:extLst/>
          </a:lstStyle>
          <a:p>
            <a:fld id="{681C51BA-19CB-4511-A66D-5EB9FD6DB7D0}" type="datetimeFigureOut">
              <a:rPr lang="en-GB" altLang="en-GB" smtClean="0"/>
              <a:pPr/>
              <a:t>22/11/2022</a:t>
            </a:fld>
            <a:endParaRPr lang="en-GB" altLang="en-GB" dirty="0"/>
          </a:p>
        </p:txBody>
      </p:sp>
      <p:sp>
        <p:nvSpPr>
          <p:cNvPr id="19" name="Footer Placeholder 18"/>
          <p:cNvSpPr>
            <a:spLocks noGrp="1"/>
          </p:cNvSpPr>
          <p:nvPr>
            <p:ph type="ftr" sz="quarter" idx="11"/>
          </p:nvPr>
        </p:nvSpPr>
        <p:spPr/>
        <p:txBody>
          <a:bodyPr numCol="1"/>
          <a:lstStyle>
            <a:lvl1pPr>
              <a:defRPr>
                <a:solidFill>
                  <a:schemeClr val="accent1">
                    <a:tint val="20000"/>
                  </a:schemeClr>
                </a:solidFill>
              </a:defRPr>
            </a:lvl1pPr>
            <a:extLst/>
          </a:lstStyle>
          <a:p>
            <a:endParaRPr lang="en-GB" altLang="en-GB" dirty="0">
              <a:solidFill>
                <a:srgbClr val="3891A7">
                  <a:tint val="20000"/>
                </a:srgbClr>
              </a:solidFill>
            </a:endParaRPr>
          </a:p>
        </p:txBody>
      </p:sp>
      <p:sp>
        <p:nvSpPr>
          <p:cNvPr id="27" name="Slide Number Placeholder 26"/>
          <p:cNvSpPr>
            <a:spLocks noGrp="1"/>
          </p:cNvSpPr>
          <p:nvPr>
            <p:ph type="sldNum" sz="quarter" idx="12"/>
          </p:nvPr>
        </p:nvSpPr>
        <p:spPr/>
        <p:txBody>
          <a:bodyPr numCol="1"/>
          <a:lstStyle>
            <a:lvl1pPr>
              <a:defRPr>
                <a:solidFill>
                  <a:srgbClr val="FFFFFF"/>
                </a:solidFill>
              </a:defRPr>
            </a:lvl1pPr>
            <a:extLst/>
          </a:lstStyle>
          <a:p>
            <a:fld id="{A1728606-5BEF-4B21-8BB7-E14AF5F423DC}" type="slidenum">
              <a:rPr lang="en-GB" altLang="en-GB" smtClean="0"/>
              <a:pPr/>
              <a:t>‹#›</a:t>
            </a:fld>
            <a:endParaRPr lang="en-GB" altLang="en-GB" dirty="0"/>
          </a:p>
        </p:txBody>
      </p:sp>
    </p:spTree>
    <p:extLst>
      <p:ext uri="{BB962C8B-B14F-4D97-AF65-F5344CB8AC3E}">
        <p14:creationId xmlns:p14="http://schemas.microsoft.com/office/powerpoint/2010/main" val="22328658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numCol="1"/>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numCol="1"/>
          <a:lstStyle/>
          <a:p>
            <a:fld id="{681C51BA-19CB-4511-A66D-5EB9FD6DB7D0}" type="datetimeFigureOut">
              <a:rPr lang="en-GB" altLang="en-GB" smtClean="0">
                <a:solidFill>
                  <a:prstClr val="black"/>
                </a:solidFill>
              </a:rPr>
              <a:pPr/>
              <a:t>22/11/2022</a:t>
            </a:fld>
            <a:endParaRPr lang="en-GB" altLang="en-GB" dirty="0">
              <a:solidFill>
                <a:prstClr val="black"/>
              </a:solidFill>
            </a:endParaRPr>
          </a:p>
        </p:txBody>
      </p:sp>
      <p:sp>
        <p:nvSpPr>
          <p:cNvPr id="5" name="Footer Placeholder 4"/>
          <p:cNvSpPr>
            <a:spLocks noGrp="1"/>
          </p:cNvSpPr>
          <p:nvPr>
            <p:ph type="ftr" sz="quarter" idx="11"/>
          </p:nvPr>
        </p:nvSpPr>
        <p:spPr/>
        <p:txBody>
          <a:bodyPr numCol="1"/>
          <a:lstStyle/>
          <a:p>
            <a:endParaRPr lang="en-GB" altLang="en-GB" dirty="0">
              <a:solidFill>
                <a:prstClr val="black"/>
              </a:solidFill>
            </a:endParaRPr>
          </a:p>
        </p:txBody>
      </p:sp>
      <p:sp>
        <p:nvSpPr>
          <p:cNvPr id="6" name="Slide Number Placeholder 5"/>
          <p:cNvSpPr>
            <a:spLocks noGrp="1"/>
          </p:cNvSpPr>
          <p:nvPr>
            <p:ph type="sldNum" sz="quarter" idx="12"/>
          </p:nvPr>
        </p:nvSpPr>
        <p:spPr/>
        <p:txBody>
          <a:bodyPr numCol="1"/>
          <a:lstStyle/>
          <a:p>
            <a:fld id="{A1728606-5BEF-4B21-8BB7-E14AF5F423DC}" type="slidenum">
              <a:rPr lang="en-GB" altLang="en-GB" smtClean="0">
                <a:solidFill>
                  <a:prstClr val="black"/>
                </a:solidFill>
              </a:rPr>
              <a:pPr/>
              <a:t>‹#›</a:t>
            </a:fld>
            <a:endParaRPr lang="en-GB" altLang="en-GB" dirty="0">
              <a:solidFill>
                <a:prstClr val="black"/>
              </a:solidFill>
            </a:endParaRPr>
          </a:p>
        </p:txBody>
      </p:sp>
      <p:sp>
        <p:nvSpPr>
          <p:cNvPr id="7" name="Title 6"/>
          <p:cNvSpPr>
            <a:spLocks noGrp="1"/>
          </p:cNvSpPr>
          <p:nvPr>
            <p:ph type="title"/>
          </p:nvPr>
        </p:nvSpPr>
        <p:spPr/>
        <p:txBody>
          <a:bodyPr numCol="1" rtlCol="0"/>
          <a:lstStyle/>
          <a:p>
            <a:r>
              <a:rPr kumimoji="0" lang="en-US"/>
              <a:t>Click to edit Master title style</a:t>
            </a:r>
          </a:p>
        </p:txBody>
      </p:sp>
    </p:spTree>
    <p:extLst>
      <p:ext uri="{BB962C8B-B14F-4D97-AF65-F5344CB8AC3E}">
        <p14:creationId xmlns:p14="http://schemas.microsoft.com/office/powerpoint/2010/main" val="33358750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numCol="1"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numCol="1"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numCol="1"/>
          <a:lstStyle/>
          <a:p>
            <a:fld id="{681C51BA-19CB-4511-A66D-5EB9FD6DB7D0}" type="datetimeFigureOut">
              <a:rPr lang="en-GB" altLang="en-GB" smtClean="0">
                <a:solidFill>
                  <a:prstClr val="white"/>
                </a:solidFill>
              </a:rPr>
              <a:pPr/>
              <a:t>22/11/2022</a:t>
            </a:fld>
            <a:endParaRPr lang="en-GB" altLang="en-GB" dirty="0">
              <a:solidFill>
                <a:prstClr val="white"/>
              </a:solidFill>
            </a:endParaRPr>
          </a:p>
        </p:txBody>
      </p:sp>
      <p:sp>
        <p:nvSpPr>
          <p:cNvPr id="5" name="Footer Placeholder 4"/>
          <p:cNvSpPr>
            <a:spLocks noGrp="1"/>
          </p:cNvSpPr>
          <p:nvPr>
            <p:ph type="ftr" sz="quarter" idx="11"/>
          </p:nvPr>
        </p:nvSpPr>
        <p:spPr/>
        <p:txBody>
          <a:bodyPr numCol="1"/>
          <a:lstStyle/>
          <a:p>
            <a:endParaRPr lang="en-GB" altLang="en-GB" dirty="0">
              <a:solidFill>
                <a:prstClr val="white"/>
              </a:solidFill>
            </a:endParaRPr>
          </a:p>
        </p:txBody>
      </p:sp>
      <p:sp>
        <p:nvSpPr>
          <p:cNvPr id="6" name="Slide Number Placeholder 5"/>
          <p:cNvSpPr>
            <a:spLocks noGrp="1"/>
          </p:cNvSpPr>
          <p:nvPr>
            <p:ph type="sldNum" sz="quarter" idx="12"/>
          </p:nvPr>
        </p:nvSpPr>
        <p:spPr/>
        <p:txBody>
          <a:bodyPr numCol="1"/>
          <a:lstStyle/>
          <a:p>
            <a:fld id="{A1728606-5BEF-4B21-8BB7-E14AF5F423DC}" type="slidenum">
              <a:rPr lang="en-GB" altLang="en-GB" smtClean="0">
                <a:solidFill>
                  <a:prstClr val="white"/>
                </a:solidFill>
              </a:rPr>
              <a:pPr/>
              <a:t>‹#›</a:t>
            </a:fld>
            <a:endParaRPr lang="en-GB" altLang="en-GB" dirty="0">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numCol="1" anchor="ctr"/>
          <a:lstStyle/>
          <a:p>
            <a:pPr>
              <a:spcBef>
                <a:spcPts val="0"/>
              </a:spcBef>
              <a:spcAft>
                <a:spcPts val="0"/>
              </a:spcAft>
            </a:pPr>
            <a:endParaRPr lang="en-US" dirty="0">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numCol="1" anchor="ctr"/>
          <a:lstStyle/>
          <a:p>
            <a:pPr>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4170071631"/>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numCol="1"/>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numCol="1"/>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numCol="1"/>
          <a:lstStyle/>
          <a:p>
            <a:fld id="{681C51BA-19CB-4511-A66D-5EB9FD6DB7D0}" type="datetimeFigureOut">
              <a:rPr lang="en-GB" altLang="en-GB" smtClean="0">
                <a:solidFill>
                  <a:prstClr val="white"/>
                </a:solidFill>
              </a:rPr>
              <a:pPr/>
              <a:t>22/11/2022</a:t>
            </a:fld>
            <a:endParaRPr lang="en-GB" altLang="en-GB" dirty="0">
              <a:solidFill>
                <a:prstClr val="white"/>
              </a:solidFill>
            </a:endParaRPr>
          </a:p>
        </p:txBody>
      </p:sp>
      <p:sp>
        <p:nvSpPr>
          <p:cNvPr id="6" name="Footer Placeholder 5"/>
          <p:cNvSpPr>
            <a:spLocks noGrp="1"/>
          </p:cNvSpPr>
          <p:nvPr>
            <p:ph type="ftr" sz="quarter" idx="11"/>
          </p:nvPr>
        </p:nvSpPr>
        <p:spPr/>
        <p:txBody>
          <a:bodyPr numCol="1"/>
          <a:lstStyle/>
          <a:p>
            <a:endParaRPr lang="en-GB" altLang="en-GB" dirty="0">
              <a:solidFill>
                <a:prstClr val="white"/>
              </a:solidFill>
            </a:endParaRPr>
          </a:p>
        </p:txBody>
      </p:sp>
      <p:sp>
        <p:nvSpPr>
          <p:cNvPr id="7" name="Slide Number Placeholder 6"/>
          <p:cNvSpPr>
            <a:spLocks noGrp="1"/>
          </p:cNvSpPr>
          <p:nvPr>
            <p:ph type="sldNum" sz="quarter" idx="12"/>
          </p:nvPr>
        </p:nvSpPr>
        <p:spPr/>
        <p:txBody>
          <a:bodyPr numCol="1"/>
          <a:lstStyle/>
          <a:p>
            <a:fld id="{A1728606-5BEF-4B21-8BB7-E14AF5F423DC}" type="slidenum">
              <a:rPr lang="en-GB" altLang="en-GB" smtClean="0">
                <a:solidFill>
                  <a:prstClr val="white"/>
                </a:solidFill>
              </a:rPr>
              <a:pPr/>
              <a:t>‹#›</a:t>
            </a:fld>
            <a:endParaRPr lang="en-GB" altLang="en-GB" dirty="0">
              <a:solidFill>
                <a:prstClr val="white"/>
              </a:solidFill>
            </a:endParaRPr>
          </a:p>
        </p:txBody>
      </p:sp>
      <p:sp>
        <p:nvSpPr>
          <p:cNvPr id="8" name="Title 7"/>
          <p:cNvSpPr>
            <a:spLocks noGrp="1"/>
          </p:cNvSpPr>
          <p:nvPr>
            <p:ph type="title"/>
          </p:nvPr>
        </p:nvSpPr>
        <p:spPr/>
        <p:txBody>
          <a:bodyPr numCol="1" rtlCol="0"/>
          <a:lstStyle/>
          <a:p>
            <a:r>
              <a:rPr kumimoji="0" lang="en-US"/>
              <a:t>Click to edit Master title style</a:t>
            </a:r>
          </a:p>
        </p:txBody>
      </p:sp>
    </p:spTree>
    <p:extLst>
      <p:ext uri="{BB962C8B-B14F-4D97-AF65-F5344CB8AC3E}">
        <p14:creationId xmlns:p14="http://schemas.microsoft.com/office/powerpoint/2010/main" val="116256397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numCol="1"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numCol="1"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numCol="1"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numCol="1"/>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numCol="1"/>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numCol="1"/>
          <a:lstStyle/>
          <a:p>
            <a:fld id="{681C51BA-19CB-4511-A66D-5EB9FD6DB7D0}" type="datetimeFigureOut">
              <a:rPr lang="en-GB" altLang="en-GB" smtClean="0">
                <a:solidFill>
                  <a:prstClr val="black"/>
                </a:solidFill>
              </a:rPr>
              <a:pPr/>
              <a:t>22/11/2022</a:t>
            </a:fld>
            <a:endParaRPr lang="en-GB" altLang="en-GB" dirty="0">
              <a:solidFill>
                <a:prstClr val="black"/>
              </a:solidFill>
            </a:endParaRPr>
          </a:p>
        </p:txBody>
      </p:sp>
      <p:sp>
        <p:nvSpPr>
          <p:cNvPr id="8" name="Footer Placeholder 7"/>
          <p:cNvSpPr>
            <a:spLocks noGrp="1"/>
          </p:cNvSpPr>
          <p:nvPr>
            <p:ph type="ftr" sz="quarter" idx="11"/>
          </p:nvPr>
        </p:nvSpPr>
        <p:spPr/>
        <p:txBody>
          <a:bodyPr numCol="1"/>
          <a:lstStyle/>
          <a:p>
            <a:endParaRPr lang="en-GB" altLang="en-GB" dirty="0">
              <a:solidFill>
                <a:prstClr val="black"/>
              </a:solidFill>
            </a:endParaRPr>
          </a:p>
        </p:txBody>
      </p:sp>
      <p:sp>
        <p:nvSpPr>
          <p:cNvPr id="9" name="Slide Number Placeholder 8"/>
          <p:cNvSpPr>
            <a:spLocks noGrp="1"/>
          </p:cNvSpPr>
          <p:nvPr>
            <p:ph type="sldNum" sz="quarter" idx="12"/>
          </p:nvPr>
        </p:nvSpPr>
        <p:spPr/>
        <p:txBody>
          <a:bodyPr numCol="1"/>
          <a:lstStyle/>
          <a:p>
            <a:fld id="{A1728606-5BEF-4B21-8BB7-E14AF5F423DC}" type="slidenum">
              <a:rPr lang="en-GB" altLang="en-GB" smtClean="0">
                <a:solidFill>
                  <a:prstClr val="black"/>
                </a:solidFill>
              </a:rPr>
              <a:pPr/>
              <a:t>‹#›</a:t>
            </a:fld>
            <a:endParaRPr lang="en-GB" altLang="en-GB" dirty="0">
              <a:solidFill>
                <a:prstClr val="black"/>
              </a:solidFill>
            </a:endParaRPr>
          </a:p>
        </p:txBody>
      </p:sp>
    </p:spTree>
    <p:extLst>
      <p:ext uri="{BB962C8B-B14F-4D97-AF65-F5344CB8AC3E}">
        <p14:creationId xmlns:p14="http://schemas.microsoft.com/office/powerpoint/2010/main" val="3100761087"/>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numCol="1"/>
          <a:lstStyle/>
          <a:p>
            <a:fld id="{681C51BA-19CB-4511-A66D-5EB9FD6DB7D0}" type="datetimeFigureOut">
              <a:rPr lang="en-GB" altLang="en-GB" smtClean="0">
                <a:solidFill>
                  <a:prstClr val="white"/>
                </a:solidFill>
              </a:rPr>
              <a:pPr/>
              <a:t>22/11/2022</a:t>
            </a:fld>
            <a:endParaRPr lang="en-GB" altLang="en-GB" dirty="0">
              <a:solidFill>
                <a:prstClr val="white"/>
              </a:solidFill>
            </a:endParaRPr>
          </a:p>
        </p:txBody>
      </p:sp>
      <p:sp>
        <p:nvSpPr>
          <p:cNvPr id="4" name="Footer Placeholder 3"/>
          <p:cNvSpPr>
            <a:spLocks noGrp="1"/>
          </p:cNvSpPr>
          <p:nvPr>
            <p:ph type="ftr" sz="quarter" idx="11"/>
          </p:nvPr>
        </p:nvSpPr>
        <p:spPr/>
        <p:txBody>
          <a:bodyPr numCol="1"/>
          <a:lstStyle/>
          <a:p>
            <a:endParaRPr lang="en-GB" altLang="en-GB" dirty="0">
              <a:solidFill>
                <a:prstClr val="white"/>
              </a:solidFill>
            </a:endParaRPr>
          </a:p>
        </p:txBody>
      </p:sp>
      <p:sp>
        <p:nvSpPr>
          <p:cNvPr id="5" name="Slide Number Placeholder 4"/>
          <p:cNvSpPr>
            <a:spLocks noGrp="1"/>
          </p:cNvSpPr>
          <p:nvPr>
            <p:ph type="sldNum" sz="quarter" idx="12"/>
          </p:nvPr>
        </p:nvSpPr>
        <p:spPr/>
        <p:txBody>
          <a:bodyPr numCol="1"/>
          <a:lstStyle/>
          <a:p>
            <a:fld id="{A1728606-5BEF-4B21-8BB7-E14AF5F423DC}" type="slidenum">
              <a:rPr lang="en-GB" altLang="en-GB" smtClean="0">
                <a:solidFill>
                  <a:prstClr val="white"/>
                </a:solidFill>
              </a:rPr>
              <a:pPr/>
              <a:t>‹#›</a:t>
            </a:fld>
            <a:endParaRPr lang="en-GB" altLang="en-GB" dirty="0">
              <a:solidFill>
                <a:prstClr val="white"/>
              </a:solidFill>
            </a:endParaRPr>
          </a:p>
        </p:txBody>
      </p:sp>
      <p:sp>
        <p:nvSpPr>
          <p:cNvPr id="6" name="Title 5"/>
          <p:cNvSpPr>
            <a:spLocks noGrp="1"/>
          </p:cNvSpPr>
          <p:nvPr>
            <p:ph type="title"/>
          </p:nvPr>
        </p:nvSpPr>
        <p:spPr/>
        <p:txBody>
          <a:bodyPr numCol="1" rtlCol="0"/>
          <a:lstStyle/>
          <a:p>
            <a:r>
              <a:rPr kumimoji="0" lang="en-US"/>
              <a:t>Click to edit Master title style</a:t>
            </a:r>
          </a:p>
        </p:txBody>
      </p:sp>
    </p:spTree>
    <p:extLst>
      <p:ext uri="{BB962C8B-B14F-4D97-AF65-F5344CB8AC3E}">
        <p14:creationId xmlns:p14="http://schemas.microsoft.com/office/powerpoint/2010/main" val="1734596991"/>
      </p:ext>
    </p:extLst>
  </p:cSld>
  <p:clrMapOvr>
    <a:overrideClrMapping bg1="dk1" tx1="lt1" bg2="dk2" tx2="lt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681C51BA-19CB-4511-A66D-5EB9FD6DB7D0}" type="datetimeFigureOut">
              <a:rPr lang="en-GB" altLang="en-GB" smtClean="0">
                <a:solidFill>
                  <a:prstClr val="black"/>
                </a:solidFill>
              </a:rPr>
              <a:pPr/>
              <a:t>22/11/2022</a:t>
            </a:fld>
            <a:endParaRPr lang="en-GB" altLang="en-GB" dirty="0">
              <a:solidFill>
                <a:prstClr val="black"/>
              </a:solidFill>
            </a:endParaRPr>
          </a:p>
        </p:txBody>
      </p:sp>
      <p:sp>
        <p:nvSpPr>
          <p:cNvPr id="3" name="Footer Placeholder 2"/>
          <p:cNvSpPr>
            <a:spLocks noGrp="1"/>
          </p:cNvSpPr>
          <p:nvPr>
            <p:ph type="ftr" sz="quarter" idx="11"/>
          </p:nvPr>
        </p:nvSpPr>
        <p:spPr/>
        <p:txBody>
          <a:bodyPr numCol="1"/>
          <a:lstStyle/>
          <a:p>
            <a:endParaRPr lang="en-GB" altLang="en-GB" dirty="0">
              <a:solidFill>
                <a:prstClr val="black"/>
              </a:solidFill>
            </a:endParaRPr>
          </a:p>
        </p:txBody>
      </p:sp>
      <p:sp>
        <p:nvSpPr>
          <p:cNvPr id="4" name="Slide Number Placeholder 3"/>
          <p:cNvSpPr>
            <a:spLocks noGrp="1"/>
          </p:cNvSpPr>
          <p:nvPr>
            <p:ph type="sldNum" sz="quarter" idx="12"/>
          </p:nvPr>
        </p:nvSpPr>
        <p:spPr/>
        <p:txBody>
          <a:bodyPr numCol="1"/>
          <a:lstStyle/>
          <a:p>
            <a:fld id="{A1728606-5BEF-4B21-8BB7-E14AF5F423DC}" type="slidenum">
              <a:rPr lang="en-GB" altLang="en-GB" smtClean="0">
                <a:solidFill>
                  <a:prstClr val="black"/>
                </a:solidFill>
              </a:rPr>
              <a:pPr/>
              <a:t>‹#›</a:t>
            </a:fld>
            <a:endParaRPr lang="en-GB" altLang="en-GB" dirty="0">
              <a:solidFill>
                <a:prstClr val="black"/>
              </a:solidFill>
            </a:endParaRPr>
          </a:p>
        </p:txBody>
      </p:sp>
    </p:spTree>
    <p:extLst>
      <p:ext uri="{BB962C8B-B14F-4D97-AF65-F5344CB8AC3E}">
        <p14:creationId xmlns:p14="http://schemas.microsoft.com/office/powerpoint/2010/main" val="35892678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numCol="1"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numCol="1"/>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numCol="1"/>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numCol="1"/>
          <a:lstStyle/>
          <a:p>
            <a:fld id="{681C51BA-19CB-4511-A66D-5EB9FD6DB7D0}" type="datetimeFigureOut">
              <a:rPr lang="en-GB" altLang="en-GB" smtClean="0">
                <a:solidFill>
                  <a:prstClr val="black"/>
                </a:solidFill>
              </a:rPr>
              <a:pPr/>
              <a:t>22/11/2022</a:t>
            </a:fld>
            <a:endParaRPr lang="en-GB" altLang="en-GB" dirty="0">
              <a:solidFill>
                <a:prstClr val="black"/>
              </a:solidFill>
            </a:endParaRPr>
          </a:p>
        </p:txBody>
      </p:sp>
      <p:sp>
        <p:nvSpPr>
          <p:cNvPr id="6" name="Footer Placeholder 5"/>
          <p:cNvSpPr>
            <a:spLocks noGrp="1"/>
          </p:cNvSpPr>
          <p:nvPr>
            <p:ph type="ftr" sz="quarter" idx="11"/>
          </p:nvPr>
        </p:nvSpPr>
        <p:spPr/>
        <p:txBody>
          <a:bodyPr numCol="1"/>
          <a:lstStyle/>
          <a:p>
            <a:endParaRPr lang="en-GB" altLang="en-GB" dirty="0">
              <a:solidFill>
                <a:prstClr val="black"/>
              </a:solidFill>
            </a:endParaRPr>
          </a:p>
        </p:txBody>
      </p:sp>
      <p:sp>
        <p:nvSpPr>
          <p:cNvPr id="7" name="Slide Number Placeholder 6"/>
          <p:cNvSpPr>
            <a:spLocks noGrp="1"/>
          </p:cNvSpPr>
          <p:nvPr>
            <p:ph type="sldNum" sz="quarter" idx="12"/>
          </p:nvPr>
        </p:nvSpPr>
        <p:spPr/>
        <p:txBody>
          <a:bodyPr numCol="1"/>
          <a:lstStyle/>
          <a:p>
            <a:fld id="{A1728606-5BEF-4B21-8BB7-E14AF5F423DC}" type="slidenum">
              <a:rPr lang="en-GB" altLang="en-GB" smtClean="0">
                <a:solidFill>
                  <a:prstClr val="black"/>
                </a:solidFill>
              </a:rPr>
              <a:pPr/>
              <a:t>‹#›</a:t>
            </a:fld>
            <a:endParaRPr lang="en-GB" altLang="en-GB" dirty="0">
              <a:solidFill>
                <a:prstClr val="black"/>
              </a:solidFill>
            </a:endParaRPr>
          </a:p>
        </p:txBody>
      </p:sp>
    </p:spTree>
    <p:extLst>
      <p:ext uri="{BB962C8B-B14F-4D97-AF65-F5344CB8AC3E}">
        <p14:creationId xmlns:p14="http://schemas.microsoft.com/office/powerpoint/2010/main" val="3800827696"/>
      </p:ext>
    </p:extLst>
  </p:cSld>
  <p:clrMapOvr>
    <a:overrideClrMapping bg1="lt1" tx1="dk1" bg2="lt2" tx2="dk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numCol="1"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numCol="1"/>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numCol="1"/>
          <a:lstStyle>
            <a:lvl1pPr>
              <a:defRPr>
                <a:solidFill>
                  <a:schemeClr val="tx1"/>
                </a:solidFill>
              </a:defRPr>
            </a:lvl1pPr>
            <a:extLst/>
          </a:lstStyle>
          <a:p>
            <a:fld id="{681C51BA-19CB-4511-A66D-5EB9FD6DB7D0}" type="datetimeFigureOut">
              <a:rPr lang="en-GB" altLang="en-GB" smtClean="0">
                <a:solidFill>
                  <a:prstClr val="white"/>
                </a:solidFill>
              </a:rPr>
              <a:pPr/>
              <a:t>22/11/2022</a:t>
            </a:fld>
            <a:endParaRPr lang="en-GB" altLang="en-GB" dirty="0">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numCol="1"/>
          <a:lstStyle>
            <a:lvl1pPr>
              <a:defRPr>
                <a:solidFill>
                  <a:schemeClr val="tx1"/>
                </a:solidFill>
              </a:defRPr>
            </a:lvl1pPr>
            <a:extLst/>
          </a:lstStyle>
          <a:p>
            <a:endParaRPr lang="en-GB" altLang="en-GB" dirty="0">
              <a:solidFill>
                <a:prstClr val="white"/>
              </a:solidFill>
            </a:endParaRPr>
          </a:p>
        </p:txBody>
      </p:sp>
      <p:sp>
        <p:nvSpPr>
          <p:cNvPr id="7" name="Slide Number Placeholder 6"/>
          <p:cNvSpPr>
            <a:spLocks noGrp="1"/>
          </p:cNvSpPr>
          <p:nvPr>
            <p:ph type="sldNum" sz="quarter" idx="12"/>
          </p:nvPr>
        </p:nvSpPr>
        <p:spPr/>
        <p:txBody>
          <a:bodyPr numCol="1"/>
          <a:lstStyle>
            <a:lvl1pPr>
              <a:defRPr>
                <a:solidFill>
                  <a:schemeClr val="tx1"/>
                </a:solidFill>
              </a:defRPr>
            </a:lvl1pPr>
            <a:extLst/>
          </a:lstStyle>
          <a:p>
            <a:fld id="{A1728606-5BEF-4B21-8BB7-E14AF5F423DC}" type="slidenum">
              <a:rPr lang="en-GB" altLang="en-GB" smtClean="0">
                <a:solidFill>
                  <a:prstClr val="white"/>
                </a:solidFill>
              </a:rPr>
              <a:pPr/>
              <a:t>‹#›</a:t>
            </a:fld>
            <a:endParaRPr lang="en-GB" altLang="en-GB" dirty="0">
              <a:solidFill>
                <a:prstClr val="white"/>
              </a:solidFill>
            </a:endParaRPr>
          </a:p>
        </p:txBody>
      </p:sp>
      <p:sp>
        <p:nvSpPr>
          <p:cNvPr id="2" name="Title 1"/>
          <p:cNvSpPr>
            <a:spLocks noGrp="1"/>
          </p:cNvSpPr>
          <p:nvPr>
            <p:ph type="title"/>
          </p:nvPr>
        </p:nvSpPr>
        <p:spPr>
          <a:xfrm>
            <a:off x="228600" y="4865122"/>
            <a:ext cx="8075432" cy="562672"/>
          </a:xfrm>
          <a:noFill/>
        </p:spPr>
        <p:txBody>
          <a:bodyPr numCol="1"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numCol="1" anchor="t" compatLnSpc="1"/>
          <a:lstStyle/>
          <a:p>
            <a:pPr>
              <a:spcBef>
                <a:spcPts val="0"/>
              </a:spcBef>
              <a:spcAft>
                <a:spcPts val="0"/>
              </a:spcAft>
            </a:pPr>
            <a:endParaRPr lang="en-US" dirty="0">
              <a:solidFill>
                <a:prstClr val="white"/>
              </a:solidFill>
              <a:latin typeface="Lucida Sans Unicode"/>
            </a:endParaRPr>
          </a:p>
        </p:txBody>
      </p:sp>
      <p:sp>
        <p:nvSpPr>
          <p:cNvPr id="9" name="Freeform 8"/>
          <p:cNvSpPr>
            <a:spLocks/>
          </p:cNvSpPr>
          <p:nvPr/>
        </p:nvSpPr>
        <p:spPr>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numCol="1" anchor="t" compatLnSpc="1"/>
          <a:lstStyle/>
          <a:p>
            <a:pPr>
              <a:spcBef>
                <a:spcPts val="0"/>
              </a:spcBef>
              <a:spcAft>
                <a:spcPts val="0"/>
              </a:spcAft>
            </a:pPr>
            <a:endParaRPr lang="en-US" dirty="0">
              <a:solidFill>
                <a:prstClr val="white"/>
              </a:solidFill>
              <a:latin typeface="Lucida Sans Unicode"/>
            </a:endParaRPr>
          </a:p>
        </p:txBody>
      </p:sp>
      <p:sp>
        <p:nvSpPr>
          <p:cNvPr id="10" name="Right Triangle 9"/>
          <p:cNvSpPr>
            <a:spLocks/>
          </p:cNvSpPr>
          <p:nvPr/>
        </p:nvSpPr>
        <p:spPr>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ctr" compatLnSpc="1"/>
          <a:lstStyle/>
          <a:p>
            <a:pPr algn="ctr">
              <a:spcBef>
                <a:spcPts val="0"/>
              </a:spcBef>
              <a:spcAft>
                <a:spcPts val="0"/>
              </a:spcAft>
            </a:pP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numCol="1" anchor="ctr"/>
          <a:lstStyle/>
          <a:p>
            <a:pPr>
              <a:spcBef>
                <a:spcPts val="0"/>
              </a:spcBef>
              <a:spcAft>
                <a:spcPts val="0"/>
              </a:spcAft>
            </a:pPr>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numCol="1" anchor="ctr"/>
          <a:lstStyle/>
          <a:p>
            <a:pPr>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499487837"/>
      </p:ext>
    </p:extLst>
  </p:cSld>
  <p:clrMapOvr>
    <a:overrideClrMapping bg1="dk1" tx1="lt1" bg2="dk2" tx2="lt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numCol="1"/>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numCol="1"/>
          <a:lstStyle/>
          <a:p>
            <a:fld id="{681C51BA-19CB-4511-A66D-5EB9FD6DB7D0}" type="datetimeFigureOut">
              <a:rPr lang="en-GB" altLang="en-GB" smtClean="0">
                <a:solidFill>
                  <a:prstClr val="black"/>
                </a:solidFill>
              </a:rPr>
              <a:pPr/>
              <a:t>22/11/2022</a:t>
            </a:fld>
            <a:endParaRPr lang="en-GB" altLang="en-GB" dirty="0">
              <a:solidFill>
                <a:prstClr val="black"/>
              </a:solidFill>
            </a:endParaRPr>
          </a:p>
        </p:txBody>
      </p:sp>
      <p:sp>
        <p:nvSpPr>
          <p:cNvPr id="5" name="Footer Placeholder 4"/>
          <p:cNvSpPr>
            <a:spLocks noGrp="1"/>
          </p:cNvSpPr>
          <p:nvPr>
            <p:ph type="ftr" sz="quarter" idx="11"/>
          </p:nvPr>
        </p:nvSpPr>
        <p:spPr/>
        <p:txBody>
          <a:bodyPr numCol="1"/>
          <a:lstStyle/>
          <a:p>
            <a:endParaRPr lang="en-GB" altLang="en-GB" dirty="0">
              <a:solidFill>
                <a:prstClr val="black"/>
              </a:solidFill>
            </a:endParaRPr>
          </a:p>
        </p:txBody>
      </p:sp>
      <p:sp>
        <p:nvSpPr>
          <p:cNvPr id="6" name="Slide Number Placeholder 5"/>
          <p:cNvSpPr>
            <a:spLocks noGrp="1"/>
          </p:cNvSpPr>
          <p:nvPr>
            <p:ph type="sldNum" sz="quarter" idx="12"/>
          </p:nvPr>
        </p:nvSpPr>
        <p:spPr/>
        <p:txBody>
          <a:bodyPr numCol="1"/>
          <a:lstStyle/>
          <a:p>
            <a:fld id="{A1728606-5BEF-4B21-8BB7-E14AF5F423DC}" type="slidenum">
              <a:rPr lang="en-GB" altLang="en-GB" smtClean="0">
                <a:solidFill>
                  <a:prstClr val="black"/>
                </a:solidFill>
              </a:rPr>
              <a:pPr/>
              <a:t>‹#›</a:t>
            </a:fld>
            <a:endParaRPr lang="en-GB" altLang="en-GB" dirty="0">
              <a:solidFill>
                <a:prstClr val="black"/>
              </a:solidFill>
            </a:endParaRPr>
          </a:p>
        </p:txBody>
      </p:sp>
    </p:spTree>
    <p:extLst>
      <p:ext uri="{BB962C8B-B14F-4D97-AF65-F5344CB8AC3E}">
        <p14:creationId xmlns:p14="http://schemas.microsoft.com/office/powerpoint/2010/main" val="30796163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numCol="1"/>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numCol="1"/>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numCol="1"/>
          <a:lstStyle/>
          <a:p>
            <a:fld id="{681C51BA-19CB-4511-A66D-5EB9FD6DB7D0}" type="datetimeFigureOut">
              <a:rPr lang="en-GB" altLang="en-GB" smtClean="0">
                <a:solidFill>
                  <a:prstClr val="black"/>
                </a:solidFill>
              </a:rPr>
              <a:pPr/>
              <a:t>22/11/2022</a:t>
            </a:fld>
            <a:endParaRPr lang="en-GB" altLang="en-GB" dirty="0">
              <a:solidFill>
                <a:prstClr val="black"/>
              </a:solidFill>
            </a:endParaRPr>
          </a:p>
        </p:txBody>
      </p:sp>
      <p:sp>
        <p:nvSpPr>
          <p:cNvPr id="5" name="Footer Placeholder 4"/>
          <p:cNvSpPr>
            <a:spLocks noGrp="1"/>
          </p:cNvSpPr>
          <p:nvPr>
            <p:ph type="ftr" sz="quarter" idx="11"/>
          </p:nvPr>
        </p:nvSpPr>
        <p:spPr/>
        <p:txBody>
          <a:bodyPr numCol="1"/>
          <a:lstStyle/>
          <a:p>
            <a:endParaRPr lang="en-GB" altLang="en-GB" dirty="0">
              <a:solidFill>
                <a:prstClr val="black"/>
              </a:solidFill>
            </a:endParaRPr>
          </a:p>
        </p:txBody>
      </p:sp>
      <p:sp>
        <p:nvSpPr>
          <p:cNvPr id="6" name="Slide Number Placeholder 5"/>
          <p:cNvSpPr>
            <a:spLocks noGrp="1"/>
          </p:cNvSpPr>
          <p:nvPr>
            <p:ph type="sldNum" sz="quarter" idx="12"/>
          </p:nvPr>
        </p:nvSpPr>
        <p:spPr/>
        <p:txBody>
          <a:bodyPr numCol="1"/>
          <a:lstStyle/>
          <a:p>
            <a:fld id="{A1728606-5BEF-4B21-8BB7-E14AF5F423DC}" type="slidenum">
              <a:rPr lang="en-GB" altLang="en-GB" smtClean="0">
                <a:solidFill>
                  <a:prstClr val="black"/>
                </a:solidFill>
              </a:rPr>
              <a:pPr/>
              <a:t>‹#›</a:t>
            </a:fld>
            <a:endParaRPr lang="en-GB" altLang="en-GB" dirty="0">
              <a:solidFill>
                <a:prstClr val="black"/>
              </a:solidFill>
            </a:endParaRPr>
          </a:p>
        </p:txBody>
      </p:sp>
    </p:spTree>
    <p:extLst>
      <p:ext uri="{BB962C8B-B14F-4D97-AF65-F5344CB8AC3E}">
        <p14:creationId xmlns:p14="http://schemas.microsoft.com/office/powerpoint/2010/main" val="38062788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7354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45"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7950332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47"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extLst>
      <p:ext uri="{BB962C8B-B14F-4D97-AF65-F5344CB8AC3E}">
        <p14:creationId xmlns:p14="http://schemas.microsoft.com/office/powerpoint/2010/main" val="1978626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54"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55"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56"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49"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50"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40133868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extLst>
      <p:ext uri="{BB962C8B-B14F-4D97-AF65-F5344CB8AC3E}">
        <p14:creationId xmlns:p14="http://schemas.microsoft.com/office/powerpoint/2010/main" val="2435413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1168253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54"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55"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56"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29156822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58"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59"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0"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16618632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2"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63"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4"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27969070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6"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67"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5761623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9"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70"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71"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72"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11631552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4"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75"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76" name="Picture 75"/>
          <p:cNvPicPr/>
          <p:nvPr/>
        </p:nvPicPr>
        <p:blipFill>
          <a:blip r:embed="rId2" cstate="print"/>
          <a:stretch/>
        </p:blipFill>
        <p:spPr>
          <a:xfrm>
            <a:off x="1845000" y="1825560"/>
            <a:ext cx="5452920" cy="4350960"/>
          </a:xfrm>
          <a:prstGeom prst="rect">
            <a:avLst/>
          </a:prstGeom>
          <a:ln>
            <a:noFill/>
          </a:ln>
        </p:spPr>
      </p:pic>
      <p:pic>
        <p:nvPicPr>
          <p:cNvPr id="77" name="Picture 76"/>
          <p:cNvPicPr/>
          <p:nvPr/>
        </p:nvPicPr>
        <p:blipFill>
          <a:blip r:embed="rId2" cstate="print"/>
          <a:stretch/>
        </p:blipFill>
        <p:spPr>
          <a:xfrm>
            <a:off x="1845000" y="1825560"/>
            <a:ext cx="5452920" cy="4350960"/>
          </a:xfrm>
          <a:prstGeom prst="rect">
            <a:avLst/>
          </a:prstGeom>
          <a:ln>
            <a:noFill/>
          </a:ln>
        </p:spPr>
      </p:pic>
    </p:spTree>
    <p:extLst>
      <p:ext uri="{BB962C8B-B14F-4D97-AF65-F5344CB8AC3E}">
        <p14:creationId xmlns:p14="http://schemas.microsoft.com/office/powerpoint/2010/main" val="24854718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280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58"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59"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0"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7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76"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3809649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7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78"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extLst>
      <p:ext uri="{BB962C8B-B14F-4D97-AF65-F5344CB8AC3E}">
        <p14:creationId xmlns:p14="http://schemas.microsoft.com/office/powerpoint/2010/main" val="38497303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7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80"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681"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20803183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8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extLst>
      <p:ext uri="{BB962C8B-B14F-4D97-AF65-F5344CB8AC3E}">
        <p14:creationId xmlns:p14="http://schemas.microsoft.com/office/powerpoint/2010/main" val="23322035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83"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0896817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8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85"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686"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687"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17192335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8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89"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690"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91"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29147877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9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93"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694"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95"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21190229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97"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698"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5727869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00"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701"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702"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703"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3447953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2"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63"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4"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05"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706"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707" name="Picture 706"/>
          <p:cNvPicPr/>
          <p:nvPr/>
        </p:nvPicPr>
        <p:blipFill>
          <a:blip r:embed="rId2" cstate="print"/>
          <a:stretch/>
        </p:blipFill>
        <p:spPr>
          <a:xfrm>
            <a:off x="1845000" y="1825560"/>
            <a:ext cx="5452920" cy="4350960"/>
          </a:xfrm>
          <a:prstGeom prst="rect">
            <a:avLst/>
          </a:prstGeom>
          <a:ln>
            <a:noFill/>
          </a:ln>
        </p:spPr>
      </p:pic>
      <p:pic>
        <p:nvPicPr>
          <p:cNvPr id="708" name="Picture 707"/>
          <p:cNvPicPr/>
          <p:nvPr/>
        </p:nvPicPr>
        <p:blipFill>
          <a:blip r:embed="rId2" cstate="print"/>
          <a:stretch/>
        </p:blipFill>
        <p:spPr>
          <a:xfrm>
            <a:off x="1845000" y="1825560"/>
            <a:ext cx="5452920" cy="4350960"/>
          </a:xfrm>
          <a:prstGeom prst="rect">
            <a:avLst/>
          </a:prstGeom>
          <a:ln>
            <a:noFill/>
          </a:ln>
        </p:spPr>
      </p:pic>
    </p:spTree>
    <p:extLst>
      <p:ext uri="{BB962C8B-B14F-4D97-AF65-F5344CB8AC3E}">
        <p14:creationId xmlns:p14="http://schemas.microsoft.com/office/powerpoint/2010/main" val="38649135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81C51BA-19CB-4511-A66D-5EB9FD6DB7D0}" type="datetimeFigureOut">
              <a:rPr lang="en-GB" smtClean="0">
                <a:solidFill>
                  <a:prstClr val="black">
                    <a:tint val="75000"/>
                  </a:prstClr>
                </a:solidFill>
              </a:rPr>
              <a:pPr/>
              <a:t>22/11/2022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srgbClr val="3891A7">
                  <a:tint val="20000"/>
                </a:srgbClr>
              </a:solidFill>
            </a:endParaRPr>
          </a:p>
        </p:txBody>
      </p:sp>
      <p:sp>
        <p:nvSpPr>
          <p:cNvPr id="6" name="Slide Number Placeholder 5"/>
          <p:cNvSpPr>
            <a:spLocks noGrp="1"/>
          </p:cNvSpPr>
          <p:nvPr>
            <p:ph type="sldNum" sz="quarter" idx="12"/>
          </p:nvPr>
        </p:nvSpPr>
        <p:spPr/>
        <p:txBody>
          <a:bodyPr/>
          <a:lstStyle/>
          <a:p>
            <a:fld id="{A1728606-5BEF-4B21-8BB7-E14AF5F423D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792804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1C51BA-19CB-4511-A66D-5EB9FD6DB7D0}" type="datetimeFigureOut">
              <a:rPr lang="en-GB" smtClean="0">
                <a:solidFill>
                  <a:prstClr val="black"/>
                </a:solidFill>
              </a:rPr>
              <a:pPr/>
              <a:t>22/11/2022</a:t>
            </a:fld>
            <a:endParaRPr lang="en-GB" dirty="0">
              <a:solidFill>
                <a:prstClr val="black"/>
              </a:solidFill>
            </a:endParaRPr>
          </a:p>
        </p:txBody>
      </p:sp>
      <p:sp>
        <p:nvSpPr>
          <p:cNvPr id="5" name="Footer Placeholder 4"/>
          <p:cNvSpPr>
            <a:spLocks noGrp="1"/>
          </p:cNvSpPr>
          <p:nvPr>
            <p:ph type="ftr" sz="quarter" idx="11"/>
          </p:nvPr>
        </p:nvSpPr>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A1728606-5BEF-4B21-8BB7-E14AF5F423D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292693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C51BA-19CB-4511-A66D-5EB9FD6DB7D0}" type="datetimeFigureOut">
              <a:rPr lang="en-GB" smtClean="0">
                <a:solidFill>
                  <a:prstClr val="white"/>
                </a:solidFill>
              </a:rPr>
              <a:pPr/>
              <a:t>22/11/2022</a:t>
            </a:fld>
            <a:endParaRPr lang="en-GB" dirty="0">
              <a:solidFill>
                <a:prstClr val="white"/>
              </a:solidFill>
            </a:endParaRPr>
          </a:p>
        </p:txBody>
      </p:sp>
      <p:sp>
        <p:nvSpPr>
          <p:cNvPr id="5" name="Footer Placeholder 4"/>
          <p:cNvSpPr>
            <a:spLocks noGrp="1"/>
          </p:cNvSpPr>
          <p:nvPr>
            <p:ph type="ftr" sz="quarter" idx="11"/>
          </p:nvPr>
        </p:nvSpPr>
        <p:spPr/>
        <p:txBody>
          <a:bodyPr/>
          <a:lstStyle/>
          <a:p>
            <a:endParaRPr lang="en-GB" dirty="0">
              <a:solidFill>
                <a:prstClr val="white"/>
              </a:solidFill>
            </a:endParaRPr>
          </a:p>
        </p:txBody>
      </p:sp>
      <p:sp>
        <p:nvSpPr>
          <p:cNvPr id="6" name="Slide Number Placeholder 5"/>
          <p:cNvSpPr>
            <a:spLocks noGrp="1"/>
          </p:cNvSpPr>
          <p:nvPr>
            <p:ph type="sldNum" sz="quarter" idx="12"/>
          </p:nvPr>
        </p:nvSpPr>
        <p:spPr/>
        <p:txBody>
          <a:bodyPr/>
          <a:lstStyle/>
          <a:p>
            <a:fld id="{A1728606-5BEF-4B21-8BB7-E14AF5F423DC}"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8265965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81C51BA-19CB-4511-A66D-5EB9FD6DB7D0}" type="datetimeFigureOut">
              <a:rPr lang="en-GB" smtClean="0">
                <a:solidFill>
                  <a:prstClr val="white"/>
                </a:solidFill>
              </a:rPr>
              <a:pPr/>
              <a:t>22/11/2022</a:t>
            </a:fld>
            <a:endParaRPr lang="en-GB" dirty="0">
              <a:solidFill>
                <a:prstClr val="white"/>
              </a:solidFill>
            </a:endParaRPr>
          </a:p>
        </p:txBody>
      </p:sp>
      <p:sp>
        <p:nvSpPr>
          <p:cNvPr id="6" name="Footer Placeholder 5"/>
          <p:cNvSpPr>
            <a:spLocks noGrp="1"/>
          </p:cNvSpPr>
          <p:nvPr>
            <p:ph type="ftr" sz="quarter" idx="11"/>
          </p:nvPr>
        </p:nvSpPr>
        <p:spPr/>
        <p:txBody>
          <a:bodyPr/>
          <a:lstStyle/>
          <a:p>
            <a:endParaRPr lang="en-GB" dirty="0">
              <a:solidFill>
                <a:prstClr val="white"/>
              </a:solidFill>
            </a:endParaRPr>
          </a:p>
        </p:txBody>
      </p:sp>
      <p:sp>
        <p:nvSpPr>
          <p:cNvPr id="7" name="Slide Number Placeholder 6"/>
          <p:cNvSpPr>
            <a:spLocks noGrp="1"/>
          </p:cNvSpPr>
          <p:nvPr>
            <p:ph type="sldNum" sz="quarter" idx="12"/>
          </p:nvPr>
        </p:nvSpPr>
        <p:spPr/>
        <p:txBody>
          <a:bodyPr/>
          <a:lstStyle/>
          <a:p>
            <a:fld id="{A1728606-5BEF-4B21-8BB7-E14AF5F423DC}"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6401223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81C51BA-19CB-4511-A66D-5EB9FD6DB7D0}" type="datetimeFigureOut">
              <a:rPr lang="en-GB" smtClean="0">
                <a:solidFill>
                  <a:prstClr val="black"/>
                </a:solidFill>
              </a:rPr>
              <a:pPr/>
              <a:t>22/11/2022</a:t>
            </a:fld>
            <a:endParaRPr lang="en-GB" dirty="0">
              <a:solidFill>
                <a:prstClr val="black"/>
              </a:solidFill>
            </a:endParaRPr>
          </a:p>
        </p:txBody>
      </p:sp>
      <p:sp>
        <p:nvSpPr>
          <p:cNvPr id="8" name="Footer Placeholder 7"/>
          <p:cNvSpPr>
            <a:spLocks noGrp="1"/>
          </p:cNvSpPr>
          <p:nvPr>
            <p:ph type="ftr" sz="quarter" idx="11"/>
          </p:nvPr>
        </p:nvSpPr>
        <p:spPr/>
        <p:txBody>
          <a:bodyPr/>
          <a:lstStyle/>
          <a:p>
            <a:endParaRPr lang="en-GB" dirty="0">
              <a:solidFill>
                <a:prstClr val="black"/>
              </a:solidFill>
            </a:endParaRPr>
          </a:p>
        </p:txBody>
      </p:sp>
      <p:sp>
        <p:nvSpPr>
          <p:cNvPr id="9" name="Slide Number Placeholder 8"/>
          <p:cNvSpPr>
            <a:spLocks noGrp="1"/>
          </p:cNvSpPr>
          <p:nvPr>
            <p:ph type="sldNum" sz="quarter" idx="12"/>
          </p:nvPr>
        </p:nvSpPr>
        <p:spPr/>
        <p:txBody>
          <a:bodyPr/>
          <a:lstStyle/>
          <a:p>
            <a:fld id="{A1728606-5BEF-4B21-8BB7-E14AF5F423D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84883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81C51BA-19CB-4511-A66D-5EB9FD6DB7D0}" type="datetimeFigureOut">
              <a:rPr lang="en-GB" smtClean="0">
                <a:solidFill>
                  <a:prstClr val="white"/>
                </a:solidFill>
              </a:rPr>
              <a:pPr/>
              <a:t>22/11/2022</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A1728606-5BEF-4B21-8BB7-E14AF5F423DC}"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4084055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C51BA-19CB-4511-A66D-5EB9FD6DB7D0}" type="datetimeFigureOut">
              <a:rPr lang="en-GB" smtClean="0">
                <a:solidFill>
                  <a:prstClr val="black"/>
                </a:solidFill>
              </a:rPr>
              <a:pPr/>
              <a:t>22/11/2022</a:t>
            </a:fld>
            <a:endParaRPr lang="en-GB" dirty="0">
              <a:solidFill>
                <a:prstClr val="black"/>
              </a:solidFill>
            </a:endParaRPr>
          </a:p>
        </p:txBody>
      </p:sp>
      <p:sp>
        <p:nvSpPr>
          <p:cNvPr id="3" name="Footer Placeholder 2"/>
          <p:cNvSpPr>
            <a:spLocks noGrp="1"/>
          </p:cNvSpPr>
          <p:nvPr>
            <p:ph type="ftr" sz="quarter" idx="11"/>
          </p:nvPr>
        </p:nvSpPr>
        <p:spPr/>
        <p:txBody>
          <a:bodyPr/>
          <a:lstStyle/>
          <a:p>
            <a:endParaRPr lang="en-GB" dirty="0">
              <a:solidFill>
                <a:prstClr val="black"/>
              </a:solidFill>
            </a:endParaRPr>
          </a:p>
        </p:txBody>
      </p:sp>
      <p:sp>
        <p:nvSpPr>
          <p:cNvPr id="4" name="Slide Number Placeholder 3"/>
          <p:cNvSpPr>
            <a:spLocks noGrp="1"/>
          </p:cNvSpPr>
          <p:nvPr>
            <p:ph type="sldNum" sz="quarter" idx="12"/>
          </p:nvPr>
        </p:nvSpPr>
        <p:spPr/>
        <p:txBody>
          <a:bodyPr/>
          <a:lstStyle/>
          <a:p>
            <a:fld id="{A1728606-5BEF-4B21-8BB7-E14AF5F423D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259595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1C51BA-19CB-4511-A66D-5EB9FD6DB7D0}" type="datetimeFigureOut">
              <a:rPr lang="en-GB" smtClean="0">
                <a:solidFill>
                  <a:prstClr val="black"/>
                </a:solidFill>
              </a:rPr>
              <a:pPr/>
              <a:t>22/11/2022</a:t>
            </a:fld>
            <a:endParaRPr lang="en-GB" dirty="0">
              <a:solidFill>
                <a:prstClr val="black"/>
              </a:solidFill>
            </a:endParaRPr>
          </a:p>
        </p:txBody>
      </p:sp>
      <p:sp>
        <p:nvSpPr>
          <p:cNvPr id="6" name="Footer Placeholder 5"/>
          <p:cNvSpPr>
            <a:spLocks noGrp="1"/>
          </p:cNvSpPr>
          <p:nvPr>
            <p:ph type="ftr" sz="quarter" idx="11"/>
          </p:nvPr>
        </p:nvSpPr>
        <p:spPr/>
        <p:txBody>
          <a:bodyPr/>
          <a:lstStyle/>
          <a:p>
            <a:endParaRPr lang="en-GB" dirty="0">
              <a:solidFill>
                <a:prstClr val="black"/>
              </a:solidFill>
            </a:endParaRPr>
          </a:p>
        </p:txBody>
      </p:sp>
      <p:sp>
        <p:nvSpPr>
          <p:cNvPr id="7" name="Slide Number Placeholder 6"/>
          <p:cNvSpPr>
            <a:spLocks noGrp="1"/>
          </p:cNvSpPr>
          <p:nvPr>
            <p:ph type="sldNum" sz="quarter" idx="12"/>
          </p:nvPr>
        </p:nvSpPr>
        <p:spPr/>
        <p:txBody>
          <a:bodyPr/>
          <a:lstStyle/>
          <a:p>
            <a:fld id="{A1728606-5BEF-4B21-8BB7-E14AF5F423D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55925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1C51BA-19CB-4511-A66D-5EB9FD6DB7D0}" type="datetimeFigureOut">
              <a:rPr lang="en-GB" smtClean="0">
                <a:solidFill>
                  <a:prstClr val="white"/>
                </a:solidFill>
              </a:rPr>
              <a:pPr/>
              <a:t>22/11/2022</a:t>
            </a:fld>
            <a:endParaRPr lang="en-GB" dirty="0">
              <a:solidFill>
                <a:prstClr val="white"/>
              </a:solidFill>
            </a:endParaRPr>
          </a:p>
        </p:txBody>
      </p:sp>
      <p:sp>
        <p:nvSpPr>
          <p:cNvPr id="6" name="Footer Placeholder 5"/>
          <p:cNvSpPr>
            <a:spLocks noGrp="1"/>
          </p:cNvSpPr>
          <p:nvPr>
            <p:ph type="ftr" sz="quarter" idx="11"/>
          </p:nvPr>
        </p:nvSpPr>
        <p:spPr/>
        <p:txBody>
          <a:bodyPr/>
          <a:lstStyle/>
          <a:p>
            <a:endParaRPr lang="en-GB" dirty="0">
              <a:solidFill>
                <a:prstClr val="white"/>
              </a:solidFill>
            </a:endParaRPr>
          </a:p>
        </p:txBody>
      </p:sp>
      <p:sp>
        <p:nvSpPr>
          <p:cNvPr id="7" name="Slide Number Placeholder 6"/>
          <p:cNvSpPr>
            <a:spLocks noGrp="1"/>
          </p:cNvSpPr>
          <p:nvPr>
            <p:ph type="sldNum" sz="quarter" idx="12"/>
          </p:nvPr>
        </p:nvSpPr>
        <p:spPr/>
        <p:txBody>
          <a:bodyPr/>
          <a:lstStyle/>
          <a:p>
            <a:fld id="{A1728606-5BEF-4B21-8BB7-E14AF5F423DC}"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2515888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6"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67"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1C51BA-19CB-4511-A66D-5EB9FD6DB7D0}" type="datetimeFigureOut">
              <a:rPr lang="en-GB" smtClean="0">
                <a:solidFill>
                  <a:prstClr val="black"/>
                </a:solidFill>
              </a:rPr>
              <a:pPr/>
              <a:t>22/11/2022</a:t>
            </a:fld>
            <a:endParaRPr lang="en-GB" dirty="0">
              <a:solidFill>
                <a:prstClr val="black"/>
              </a:solidFill>
            </a:endParaRPr>
          </a:p>
        </p:txBody>
      </p:sp>
      <p:sp>
        <p:nvSpPr>
          <p:cNvPr id="5" name="Footer Placeholder 4"/>
          <p:cNvSpPr>
            <a:spLocks noGrp="1"/>
          </p:cNvSpPr>
          <p:nvPr>
            <p:ph type="ftr" sz="quarter" idx="11"/>
          </p:nvPr>
        </p:nvSpPr>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A1728606-5BEF-4B21-8BB7-E14AF5F423D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213979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1C51BA-19CB-4511-A66D-5EB9FD6DB7D0}" type="datetimeFigureOut">
              <a:rPr lang="en-GB" smtClean="0">
                <a:solidFill>
                  <a:prstClr val="black"/>
                </a:solidFill>
              </a:rPr>
              <a:pPr/>
              <a:t>22/11/2022</a:t>
            </a:fld>
            <a:endParaRPr lang="en-GB" dirty="0">
              <a:solidFill>
                <a:prstClr val="black"/>
              </a:solidFill>
            </a:endParaRPr>
          </a:p>
        </p:txBody>
      </p:sp>
      <p:sp>
        <p:nvSpPr>
          <p:cNvPr id="5" name="Footer Placeholder 4"/>
          <p:cNvSpPr>
            <a:spLocks noGrp="1"/>
          </p:cNvSpPr>
          <p:nvPr>
            <p:ph type="ftr" sz="quarter" idx="11"/>
          </p:nvPr>
        </p:nvSpPr>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A1728606-5BEF-4B21-8BB7-E14AF5F423D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38733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B1832C4-8037-434D-AEBA-0BEE903D5D8C}" type="datetimeFigureOut">
              <a:rPr lang="en-GB" smtClean="0">
                <a:solidFill>
                  <a:prstClr val="black">
                    <a:tint val="75000"/>
                  </a:prstClr>
                </a:solidFill>
              </a:rPr>
              <a:pPr/>
              <a:t>22/11/2022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4F205A0-5E93-4D15-9AEB-065A3033CB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81802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39630682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endParaRPr lang="en-GB"/>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14277993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40868397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19022062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B1832C4-8037-434D-AEBA-0BEE903D5D8C}" type="datetimeFigureOut">
              <a:rPr lang="en-GB" smtClean="0">
                <a:solidFill>
                  <a:prstClr val="black">
                    <a:tint val="75000"/>
                  </a:prstClr>
                </a:solidFill>
              </a:rPr>
              <a:pPr/>
              <a:t>22/11/2022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4F205A0-5E93-4D15-9AEB-065A3033CB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76798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11133898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GB"/>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2721846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9"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70"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71"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72"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GB"/>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234448332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41629980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4860592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5" y="3071865"/>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9" y="4171280"/>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97678998"/>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4003" y="4160105"/>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1854895"/>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91" descr="pp2"/>
          <p:cNvPicPr>
            <a:picLocks noChangeAspect="1" noChangeArrowheads="1"/>
          </p:cNvPicPr>
          <p:nvPr/>
        </p:nvPicPr>
        <p:blipFill>
          <a:blip r:embed="rId2" cstate="print"/>
          <a:srcRect/>
          <a:stretch>
            <a:fillRect/>
          </a:stretch>
        </p:blipFill>
        <p:spPr bwMode="auto">
          <a:xfrm>
            <a:off x="-76199" y="-71438"/>
            <a:ext cx="9297988" cy="7002463"/>
          </a:xfrm>
          <a:prstGeom prst="rect">
            <a:avLst/>
          </a:prstGeom>
          <a:noFill/>
          <a:ln w="9525">
            <a:noFill/>
            <a:miter lim="800000"/>
            <a:headEnd/>
            <a:tailEnd/>
          </a:ln>
        </p:spPr>
      </p:pic>
    </p:spTree>
    <p:extLst>
      <p:ext uri="{BB962C8B-B14F-4D97-AF65-F5344CB8AC3E}">
        <p14:creationId xmlns:p14="http://schemas.microsoft.com/office/powerpoint/2010/main" val="364004561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hape 66"/>
          <p:cNvSpPr>
            <a:spLocks noGrp="1"/>
          </p:cNvSpPr>
          <p:nvPr>
            <p:ph type="sldNum" sz="quarter" idx="2"/>
          </p:nvPr>
        </p:nvSpPr>
        <p:spPr>
          <a:xfrm>
            <a:off x="4439301" y="6505278"/>
            <a:ext cx="256469" cy="24864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4728433"/>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3" y="3071816"/>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9" y="4171232"/>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87C16EBF-2926-4F2D-9C96-4EC8E7A4DA00}"/>
              </a:ext>
            </a:extLst>
          </p:cNvPr>
          <p:cNvSpPr>
            <a:spLocks noGrp="1"/>
          </p:cNvSpPr>
          <p:nvPr>
            <p:ph type="sldNum" sz="quarter" idx="10"/>
          </p:nvPr>
        </p:nvSpPr>
        <p:spPr/>
        <p:txBody>
          <a:bodyPr/>
          <a:lstStyle>
            <a:lvl1pPr>
              <a:defRPr/>
            </a:lvl1pPr>
          </a:lstStyle>
          <a:p>
            <a:pPr>
              <a:defRPr/>
            </a:pPr>
            <a:fld id="{90BED284-86E1-411C-8745-3858AADF80F3}" type="slidenum">
              <a:rPr/>
              <a:pPr>
                <a:defRPr/>
              </a:pPr>
              <a:t>‹#›</a:t>
            </a:fld>
            <a:endParaRPr/>
          </a:p>
        </p:txBody>
      </p:sp>
    </p:spTree>
    <p:extLst>
      <p:ext uri="{BB962C8B-B14F-4D97-AF65-F5344CB8AC3E}">
        <p14:creationId xmlns:p14="http://schemas.microsoft.com/office/powerpoint/2010/main" val="2354245711"/>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5"/>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508282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171719AD-38BD-427B-A98D-F7AB02CDF1C2}"/>
              </a:ext>
            </a:extLst>
          </p:cNvPr>
          <p:cNvSpPr>
            <a:spLocks noGrp="1"/>
          </p:cNvSpPr>
          <p:nvPr>
            <p:ph type="sldNum" sz="quarter" idx="10"/>
          </p:nvPr>
        </p:nvSpPr>
        <p:spPr>
          <a:ln/>
        </p:spPr>
        <p:txBody>
          <a:bodyPr/>
          <a:lstStyle>
            <a:lvl1pPr>
              <a:defRPr/>
            </a:lvl1pPr>
          </a:lstStyle>
          <a:p>
            <a:pPr>
              <a:defRPr/>
            </a:pPr>
            <a:fld id="{E450C6B4-732D-417D-BB81-5BCAC642064A}" type="slidenum">
              <a:rPr/>
              <a:pPr>
                <a:defRPr/>
              </a:pPr>
              <a:t>‹#›</a:t>
            </a:fld>
            <a:endParaRPr/>
          </a:p>
        </p:txBody>
      </p:sp>
    </p:spTree>
    <p:extLst>
      <p:ext uri="{BB962C8B-B14F-4D97-AF65-F5344CB8AC3E}">
        <p14:creationId xmlns:p14="http://schemas.microsoft.com/office/powerpoint/2010/main" val="335094789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4"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75"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76" name="Picture 75"/>
          <p:cNvPicPr/>
          <p:nvPr/>
        </p:nvPicPr>
        <p:blipFill>
          <a:blip r:embed="rId2" cstate="print"/>
          <a:stretch/>
        </p:blipFill>
        <p:spPr>
          <a:xfrm>
            <a:off x="1845000" y="1825560"/>
            <a:ext cx="5452920" cy="4350960"/>
          </a:xfrm>
          <a:prstGeom prst="rect">
            <a:avLst/>
          </a:prstGeom>
          <a:ln>
            <a:noFill/>
          </a:ln>
        </p:spPr>
      </p:pic>
      <p:pic>
        <p:nvPicPr>
          <p:cNvPr id="77" name="Picture 76"/>
          <p:cNvPicPr/>
          <p:nvPr/>
        </p:nvPicPr>
        <p:blipFill>
          <a:blip r:embed="rId2" cstate="print"/>
          <a:stretch/>
        </p:blipFill>
        <p:spPr>
          <a:xfrm>
            <a:off x="1845000" y="1825560"/>
            <a:ext cx="5452920" cy="4350960"/>
          </a:xfrm>
          <a:prstGeom prst="rect">
            <a:avLst/>
          </a:prstGeom>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368331"/>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49" indent="0" algn="ctr">
              <a:buNone/>
              <a:defRPr sz="1125"/>
            </a:lvl2pPr>
            <a:lvl3pPr marL="514298" indent="0" algn="ctr">
              <a:buNone/>
              <a:defRPr sz="1013"/>
            </a:lvl3pPr>
            <a:lvl4pPr marL="771446" indent="0" algn="ctr">
              <a:buNone/>
              <a:defRPr sz="900"/>
            </a:lvl4pPr>
            <a:lvl5pPr marL="1028595" indent="0" algn="ctr">
              <a:buNone/>
              <a:defRPr sz="900"/>
            </a:lvl5pPr>
            <a:lvl6pPr marL="1285743" indent="0" algn="ctr">
              <a:buNone/>
              <a:defRPr sz="900"/>
            </a:lvl6pPr>
            <a:lvl7pPr marL="1542893" indent="0" algn="ctr">
              <a:buNone/>
              <a:defRPr sz="900"/>
            </a:lvl7pPr>
            <a:lvl8pPr marL="1800041" indent="0" algn="ctr">
              <a:buNone/>
              <a:defRPr sz="900"/>
            </a:lvl8pPr>
            <a:lvl9pPr marL="2057190" indent="0" algn="ctr">
              <a:buNone/>
              <a:defRPr sz="9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B1832C4-8037-434D-AEBA-0BEE903D5D8C}" type="datetimeFigureOut">
              <a:rPr lang="en-GB" smtClean="0">
                <a:solidFill>
                  <a:prstClr val="black">
                    <a:tint val="75000"/>
                  </a:prstClr>
                </a:solidFill>
              </a:rPr>
              <a:pPr/>
              <a:t>22/11/2022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4F205A0-5E93-4D15-9AEB-065A3033CB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476888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24118606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endParaRPr lang="en-GB"/>
          </a:p>
        </p:txBody>
      </p:sp>
      <p:sp>
        <p:nvSpPr>
          <p:cNvPr id="3" name="Text Placeholder 2"/>
          <p:cNvSpPr>
            <a:spLocks noGrp="1"/>
          </p:cNvSpPr>
          <p:nvPr>
            <p:ph type="body" idx="1"/>
          </p:nvPr>
        </p:nvSpPr>
        <p:spPr>
          <a:xfrm>
            <a:off x="623888" y="4589468"/>
            <a:ext cx="7886700" cy="1500187"/>
          </a:xfrm>
        </p:spPr>
        <p:txBody>
          <a:bodyPr/>
          <a:lstStyle>
            <a:lvl1pPr marL="0" indent="0">
              <a:buNone/>
              <a:defRPr sz="1350">
                <a:solidFill>
                  <a:schemeClr val="tx1">
                    <a:tint val="75000"/>
                  </a:schemeClr>
                </a:solidFill>
              </a:defRPr>
            </a:lvl1pPr>
            <a:lvl2pPr marL="257149" indent="0">
              <a:buNone/>
              <a:defRPr sz="1125">
                <a:solidFill>
                  <a:schemeClr val="tx1">
                    <a:tint val="75000"/>
                  </a:schemeClr>
                </a:solidFill>
              </a:defRPr>
            </a:lvl2pPr>
            <a:lvl3pPr marL="514298" indent="0">
              <a:buNone/>
              <a:defRPr sz="1013">
                <a:solidFill>
                  <a:schemeClr val="tx1">
                    <a:tint val="75000"/>
                  </a:schemeClr>
                </a:solidFill>
              </a:defRPr>
            </a:lvl3pPr>
            <a:lvl4pPr marL="771446" indent="0">
              <a:buNone/>
              <a:defRPr sz="900">
                <a:solidFill>
                  <a:schemeClr val="tx1">
                    <a:tint val="75000"/>
                  </a:schemeClr>
                </a:solidFill>
              </a:defRPr>
            </a:lvl4pPr>
            <a:lvl5pPr marL="1028595" indent="0">
              <a:buNone/>
              <a:defRPr sz="900">
                <a:solidFill>
                  <a:schemeClr val="tx1">
                    <a:tint val="75000"/>
                  </a:schemeClr>
                </a:solidFill>
              </a:defRPr>
            </a:lvl5pPr>
            <a:lvl6pPr marL="1285743" indent="0">
              <a:buNone/>
              <a:defRPr sz="900">
                <a:solidFill>
                  <a:schemeClr val="tx1">
                    <a:tint val="75000"/>
                  </a:schemeClr>
                </a:solidFill>
              </a:defRPr>
            </a:lvl6pPr>
            <a:lvl7pPr marL="1542893" indent="0">
              <a:buNone/>
              <a:defRPr sz="900">
                <a:solidFill>
                  <a:schemeClr val="tx1">
                    <a:tint val="75000"/>
                  </a:schemeClr>
                </a:solidFill>
              </a:defRPr>
            </a:lvl7pPr>
            <a:lvl8pPr marL="1800041" indent="0">
              <a:buNone/>
              <a:defRPr sz="900">
                <a:solidFill>
                  <a:schemeClr val="tx1">
                    <a:tint val="75000"/>
                  </a:schemeClr>
                </a:solidFill>
              </a:defRPr>
            </a:lvl8pPr>
            <a:lvl9pPr marL="20571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124320748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38163434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49" indent="0">
              <a:buNone/>
              <a:defRPr sz="1125" b="1"/>
            </a:lvl2pPr>
            <a:lvl3pPr marL="514298" indent="0">
              <a:buNone/>
              <a:defRPr sz="1013" b="1"/>
            </a:lvl3pPr>
            <a:lvl4pPr marL="771446" indent="0">
              <a:buNone/>
              <a:defRPr sz="900" b="1"/>
            </a:lvl4pPr>
            <a:lvl5pPr marL="1028595" indent="0">
              <a:buNone/>
              <a:defRPr sz="900" b="1"/>
            </a:lvl5pPr>
            <a:lvl6pPr marL="1285743" indent="0">
              <a:buNone/>
              <a:defRPr sz="900" b="1"/>
            </a:lvl6pPr>
            <a:lvl7pPr marL="1542893" indent="0">
              <a:buNone/>
              <a:defRPr sz="900" b="1"/>
            </a:lvl7pPr>
            <a:lvl8pPr marL="1800041" indent="0">
              <a:buNone/>
              <a:defRPr sz="900" b="1"/>
            </a:lvl8pPr>
            <a:lvl9pPr marL="205719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350" b="1"/>
            </a:lvl1pPr>
            <a:lvl2pPr marL="257149" indent="0">
              <a:buNone/>
              <a:defRPr sz="1125" b="1"/>
            </a:lvl2pPr>
            <a:lvl3pPr marL="514298" indent="0">
              <a:buNone/>
              <a:defRPr sz="1013" b="1"/>
            </a:lvl3pPr>
            <a:lvl4pPr marL="771446" indent="0">
              <a:buNone/>
              <a:defRPr sz="900" b="1"/>
            </a:lvl4pPr>
            <a:lvl5pPr marL="1028595" indent="0">
              <a:buNone/>
              <a:defRPr sz="900" b="1"/>
            </a:lvl5pPr>
            <a:lvl6pPr marL="1285743" indent="0">
              <a:buNone/>
              <a:defRPr sz="900" b="1"/>
            </a:lvl6pPr>
            <a:lvl7pPr marL="1542893" indent="0">
              <a:buNone/>
              <a:defRPr sz="900" b="1"/>
            </a:lvl7pPr>
            <a:lvl8pPr marL="1800041" indent="0">
              <a:buNone/>
              <a:defRPr sz="900" b="1"/>
            </a:lvl8pPr>
            <a:lvl9pPr marL="205719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2529545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B1832C4-8037-434D-AEBA-0BEE903D5D8C}" type="datetimeFigureOut">
              <a:rPr lang="en-GB" smtClean="0">
                <a:solidFill>
                  <a:prstClr val="black">
                    <a:tint val="75000"/>
                  </a:prstClr>
                </a:solidFill>
              </a:rPr>
              <a:pPr/>
              <a:t>22/11/2022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4F205A0-5E93-4D15-9AEB-065A3033CB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38030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30883721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GB"/>
          </a:p>
        </p:txBody>
      </p:sp>
      <p:sp>
        <p:nvSpPr>
          <p:cNvPr id="3" name="Content Placeholder 2"/>
          <p:cNvSpPr>
            <a:spLocks noGrp="1"/>
          </p:cNvSpPr>
          <p:nvPr>
            <p:ph idx="1"/>
          </p:nvPr>
        </p:nvSpPr>
        <p:spPr>
          <a:xfrm>
            <a:off x="3887391" y="987429"/>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49" indent="0">
              <a:buNone/>
              <a:defRPr sz="788"/>
            </a:lvl2pPr>
            <a:lvl3pPr marL="514298" indent="0">
              <a:buNone/>
              <a:defRPr sz="675"/>
            </a:lvl3pPr>
            <a:lvl4pPr marL="771446" indent="0">
              <a:buNone/>
              <a:defRPr sz="563"/>
            </a:lvl4pPr>
            <a:lvl5pPr marL="1028595" indent="0">
              <a:buNone/>
              <a:defRPr sz="563"/>
            </a:lvl5pPr>
            <a:lvl6pPr marL="1285743" indent="0">
              <a:buNone/>
              <a:defRPr sz="563"/>
            </a:lvl6pPr>
            <a:lvl7pPr marL="1542893" indent="0">
              <a:buNone/>
              <a:defRPr sz="563"/>
            </a:lvl7pPr>
            <a:lvl8pPr marL="1800041" indent="0">
              <a:buNone/>
              <a:defRPr sz="563"/>
            </a:lvl8pPr>
            <a:lvl9pPr marL="205719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394333603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GB"/>
          </a:p>
        </p:txBody>
      </p:sp>
      <p:sp>
        <p:nvSpPr>
          <p:cNvPr id="3" name="Picture Placeholder 2"/>
          <p:cNvSpPr>
            <a:spLocks noGrp="1"/>
          </p:cNvSpPr>
          <p:nvPr>
            <p:ph type="pic" idx="1"/>
          </p:nvPr>
        </p:nvSpPr>
        <p:spPr>
          <a:xfrm>
            <a:off x="3887391" y="987429"/>
            <a:ext cx="4629150" cy="4873625"/>
          </a:xfrm>
        </p:spPr>
        <p:txBody>
          <a:bodyPr/>
          <a:lstStyle>
            <a:lvl1pPr marL="0" indent="0">
              <a:buNone/>
              <a:defRPr sz="1800"/>
            </a:lvl1pPr>
            <a:lvl2pPr marL="257149" indent="0">
              <a:buNone/>
              <a:defRPr sz="1575"/>
            </a:lvl2pPr>
            <a:lvl3pPr marL="514298" indent="0">
              <a:buNone/>
              <a:defRPr sz="1350"/>
            </a:lvl3pPr>
            <a:lvl4pPr marL="771446" indent="0">
              <a:buNone/>
              <a:defRPr sz="1125"/>
            </a:lvl4pPr>
            <a:lvl5pPr marL="1028595" indent="0">
              <a:buNone/>
              <a:defRPr sz="1125"/>
            </a:lvl5pPr>
            <a:lvl6pPr marL="1285743" indent="0">
              <a:buNone/>
              <a:defRPr sz="1125"/>
            </a:lvl6pPr>
            <a:lvl7pPr marL="1542893" indent="0">
              <a:buNone/>
              <a:defRPr sz="1125"/>
            </a:lvl7pPr>
            <a:lvl8pPr marL="1800041" indent="0">
              <a:buNone/>
              <a:defRPr sz="1125"/>
            </a:lvl8pPr>
            <a:lvl9pPr marL="2057190" indent="0">
              <a:buNone/>
              <a:defRPr sz="1125"/>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49" indent="0">
              <a:buNone/>
              <a:defRPr sz="788"/>
            </a:lvl2pPr>
            <a:lvl3pPr marL="514298" indent="0">
              <a:buNone/>
              <a:defRPr sz="675"/>
            </a:lvl3pPr>
            <a:lvl4pPr marL="771446" indent="0">
              <a:buNone/>
              <a:defRPr sz="563"/>
            </a:lvl4pPr>
            <a:lvl5pPr marL="1028595" indent="0">
              <a:buNone/>
              <a:defRPr sz="563"/>
            </a:lvl5pPr>
            <a:lvl6pPr marL="1285743" indent="0">
              <a:buNone/>
              <a:defRPr sz="563"/>
            </a:lvl6pPr>
            <a:lvl7pPr marL="1542893" indent="0">
              <a:buNone/>
              <a:defRPr sz="563"/>
            </a:lvl7pPr>
            <a:lvl8pPr marL="1800041" indent="0">
              <a:buNone/>
              <a:defRPr sz="563"/>
            </a:lvl8pPr>
            <a:lvl9pPr marL="205719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833770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8630631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sz="750">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75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23519260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6B418174-01B6-4277-91DF-E4DE45546604}" type="datetimeFigureOut">
              <a:rPr lang="en-US">
                <a:solidFill>
                  <a:prstClr val="black">
                    <a:tint val="75000"/>
                  </a:prstClr>
                </a:solidFill>
              </a:rPr>
              <a:pPr>
                <a:defRPr/>
              </a:pPr>
              <a:t>11/22/2022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AC68DD-EC1D-4773-B26C-62B293C3C5A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406544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ACC062C-0CE5-4B2C-A14F-E1ED75293D9B}" type="datetimeFigureOut">
              <a:rPr lang="en-US">
                <a:solidFill>
                  <a:prstClr val="black">
                    <a:tint val="75000"/>
                  </a:prstClr>
                </a:solidFill>
              </a:rPr>
              <a:pPr>
                <a:defRPr/>
              </a:pPr>
              <a:t>11/22/2022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C6C723-3F59-4CBD-8B86-B6FCA4371B0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590177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endParaRPr lang="en-GB"/>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CFEFBE9-54E9-4803-BEA3-F4D6FDD5EB72}" type="datetimeFigureOut">
              <a:rPr lang="en-US">
                <a:solidFill>
                  <a:prstClr val="black">
                    <a:tint val="75000"/>
                  </a:prstClr>
                </a:solidFill>
              </a:rPr>
              <a:pPr>
                <a:defRPr/>
              </a:pPr>
              <a:t>11/22/2022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F04B09-12B9-41C7-A889-725D7AB876A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7979995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539F3522-5B6C-481A-ACDA-056E222D5728}" type="datetimeFigureOut">
              <a:rPr lang="en-US">
                <a:solidFill>
                  <a:prstClr val="black">
                    <a:tint val="75000"/>
                  </a:prstClr>
                </a:solidFill>
              </a:rPr>
              <a:pPr>
                <a:defRPr/>
              </a:pPr>
              <a:t>11/22/2022</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CBECE2-F57F-45B7-8C09-62AC84A0281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9463586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B1AA0BE3-7101-4A1B-92CA-78455A8E1765}" type="datetimeFigureOut">
              <a:rPr lang="en-US">
                <a:solidFill>
                  <a:prstClr val="black">
                    <a:tint val="75000"/>
                  </a:prstClr>
                </a:solidFill>
              </a:rPr>
              <a:pPr>
                <a:defRPr/>
              </a:pPr>
              <a:t>11/22/2022</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882BB0F-3B73-4BD3-BEC6-F9B2AD16F52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279863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460C42F-5A7B-4FDB-8038-7A5D77734CFA}" type="datetimeFigureOut">
              <a:rPr lang="en-US">
                <a:solidFill>
                  <a:prstClr val="black">
                    <a:tint val="75000"/>
                  </a:prstClr>
                </a:solidFill>
              </a:rPr>
              <a:pPr>
                <a:defRPr/>
              </a:pPr>
              <a:t>11/22/2022</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9508838-3B75-4F62-B808-900664D35A2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092322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9B9A26-B0DE-4345-B32A-148B00D94395}" type="datetimeFigureOut">
              <a:rPr lang="en-US">
                <a:solidFill>
                  <a:prstClr val="black">
                    <a:tint val="75000"/>
                  </a:prstClr>
                </a:solidFill>
              </a:rPr>
              <a:pPr>
                <a:defRPr/>
              </a:pPr>
              <a:t>11/22/2022</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5200E8F-AB76-4611-9C55-AAA1A028CA8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388164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GB"/>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EDDF45D-79B1-48D1-9E2C-9DEE4A425A24}" type="datetimeFigureOut">
              <a:rPr lang="en-US">
                <a:solidFill>
                  <a:prstClr val="black">
                    <a:tint val="75000"/>
                  </a:prstClr>
                </a:solidFill>
              </a:rPr>
              <a:pPr>
                <a:defRPr/>
              </a:pPr>
              <a:t>11/22/2022</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1B1E2BF-AF3D-4B4E-8C19-02BEED33FCF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69186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4"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GB"/>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GB"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B322B1-5B96-4F50-9483-BF11F28A467A}" type="datetimeFigureOut">
              <a:rPr lang="en-US">
                <a:solidFill>
                  <a:prstClr val="black">
                    <a:tint val="75000"/>
                  </a:prstClr>
                </a:solidFill>
              </a:rPr>
              <a:pPr>
                <a:defRPr/>
              </a:pPr>
              <a:t>11/22/2022</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944F12F-C253-4E43-8663-96CC599C145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5229389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24E4FC7-7619-488D-9D21-9F2D62577FC0}" type="datetimeFigureOut">
              <a:rPr lang="en-US">
                <a:solidFill>
                  <a:prstClr val="black">
                    <a:tint val="75000"/>
                  </a:prstClr>
                </a:solidFill>
              </a:rPr>
              <a:pPr>
                <a:defRPr/>
              </a:pPr>
              <a:t>11/22/2022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2BF071-5231-41CA-B18F-F054F1C418C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321344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7378CFD-82F6-41F3-8E60-9DAFEDDCC5A1}" type="datetimeFigureOut">
              <a:rPr lang="en-US">
                <a:solidFill>
                  <a:prstClr val="black">
                    <a:tint val="75000"/>
                  </a:prstClr>
                </a:solidFill>
              </a:rPr>
              <a:pPr>
                <a:defRPr/>
              </a:pPr>
              <a:t>11/22/2022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9928CB-8E95-4063-8FA3-602B23A9C68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13219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6"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8"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89"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3"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94"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95"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7"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98"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99"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01"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102"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103"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05"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106"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08"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109"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110"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111"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13"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114"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115" name="Picture 114"/>
          <p:cNvPicPr/>
          <p:nvPr/>
        </p:nvPicPr>
        <p:blipFill>
          <a:blip r:embed="rId2" cstate="print"/>
          <a:stretch/>
        </p:blipFill>
        <p:spPr>
          <a:xfrm>
            <a:off x="1845000" y="1825560"/>
            <a:ext cx="5452920" cy="4350960"/>
          </a:xfrm>
          <a:prstGeom prst="rect">
            <a:avLst/>
          </a:prstGeom>
          <a:ln>
            <a:noFill/>
          </a:ln>
        </p:spPr>
      </p:pic>
      <p:pic>
        <p:nvPicPr>
          <p:cNvPr id="116" name="Picture 115"/>
          <p:cNvPicPr/>
          <p:nvPr/>
        </p:nvPicPr>
        <p:blipFill>
          <a:blip r:embed="rId2" cstate="print"/>
          <a:stretch/>
        </p:blipFill>
        <p:spPr>
          <a:xfrm>
            <a:off x="1845000" y="1825560"/>
            <a:ext cx="5452920" cy="435096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5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58"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60"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0"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11"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6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62"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363"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6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65"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6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67"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368"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369"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71"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372"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373"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75"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376"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377"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79"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380"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82"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383"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384"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385"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87"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388"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389" name="Picture 388"/>
          <p:cNvPicPr/>
          <p:nvPr/>
        </p:nvPicPr>
        <p:blipFill>
          <a:blip r:embed="rId2" cstate="print"/>
          <a:stretch/>
        </p:blipFill>
        <p:spPr>
          <a:xfrm>
            <a:off x="1845000" y="1825560"/>
            <a:ext cx="5452920" cy="4350960"/>
          </a:xfrm>
          <a:prstGeom prst="rect">
            <a:avLst/>
          </a:prstGeom>
          <a:ln>
            <a:noFill/>
          </a:ln>
        </p:spPr>
      </p:pic>
      <p:pic>
        <p:nvPicPr>
          <p:cNvPr id="390" name="Picture 389"/>
          <p:cNvPicPr/>
          <p:nvPr/>
        </p:nvPicPr>
        <p:blipFill>
          <a:blip r:embed="rId2" cstate="print"/>
          <a:stretch/>
        </p:blipFill>
        <p:spPr>
          <a:xfrm>
            <a:off x="1845000" y="1825560"/>
            <a:ext cx="5452920" cy="435096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3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37"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3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39"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4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41"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642"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4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44"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4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46"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647"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648"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50"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651"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52"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54"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655"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56"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58"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659"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61"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662"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63"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664"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6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66"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667"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668" name="Picture 667"/>
          <p:cNvPicPr/>
          <p:nvPr/>
        </p:nvPicPr>
        <p:blipFill>
          <a:blip r:embed="rId2" cstate="print"/>
          <a:stretch/>
        </p:blipFill>
        <p:spPr>
          <a:xfrm>
            <a:off x="1845000" y="1825560"/>
            <a:ext cx="5452920" cy="4350960"/>
          </a:xfrm>
          <a:prstGeom prst="rect">
            <a:avLst/>
          </a:prstGeom>
          <a:ln>
            <a:noFill/>
          </a:ln>
        </p:spPr>
      </p:pic>
      <p:pic>
        <p:nvPicPr>
          <p:cNvPr id="669" name="Picture 668"/>
          <p:cNvPicPr/>
          <p:nvPr/>
        </p:nvPicPr>
        <p:blipFill>
          <a:blip r:embed="rId2" cstate="print"/>
          <a:stretch/>
        </p:blipFill>
        <p:spPr>
          <a:xfrm>
            <a:off x="1845000" y="1825560"/>
            <a:ext cx="5452920" cy="4350960"/>
          </a:xfrm>
          <a:prstGeom prst="rect">
            <a:avLst/>
          </a:prstGeom>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5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54"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5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56"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5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58"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759"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6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61"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6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63"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764"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765"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6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67"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768"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769"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7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71"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772"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773"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5"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16"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17"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7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75"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776"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7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78"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779"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780"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781"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83"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784"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785" name="Picture 784"/>
          <p:cNvPicPr/>
          <p:nvPr/>
        </p:nvPicPr>
        <p:blipFill>
          <a:blip r:embed="rId2" cstate="print"/>
          <a:stretch/>
        </p:blipFill>
        <p:spPr>
          <a:xfrm>
            <a:off x="1845000" y="1825560"/>
            <a:ext cx="5452920" cy="4350960"/>
          </a:xfrm>
          <a:prstGeom prst="rect">
            <a:avLst/>
          </a:prstGeom>
          <a:ln>
            <a:noFill/>
          </a:ln>
        </p:spPr>
      </p:pic>
      <p:pic>
        <p:nvPicPr>
          <p:cNvPr id="786" name="Picture 785"/>
          <p:cNvPicPr/>
          <p:nvPr/>
        </p:nvPicPr>
        <p:blipFill>
          <a:blip r:embed="rId2" cstate="print"/>
          <a:stretch/>
        </p:blipFill>
        <p:spPr>
          <a:xfrm>
            <a:off x="1845000" y="1825560"/>
            <a:ext cx="5452920" cy="4350960"/>
          </a:xfrm>
          <a:prstGeom prst="rect">
            <a:avLst/>
          </a:prstGeom>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9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93"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9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95"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9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97"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798"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9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00"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0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02"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803"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804"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9"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20"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21"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0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06"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807"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808"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0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10"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811"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812"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1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14"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815"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1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17"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818"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819"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820"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2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22"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823"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824" name="Picture 823"/>
          <p:cNvPicPr/>
          <p:nvPr/>
        </p:nvPicPr>
        <p:blipFill>
          <a:blip r:embed="rId2" cstate="print"/>
          <a:stretch/>
        </p:blipFill>
        <p:spPr>
          <a:xfrm>
            <a:off x="1845000" y="1825560"/>
            <a:ext cx="5452920" cy="4350960"/>
          </a:xfrm>
          <a:prstGeom prst="rect">
            <a:avLst/>
          </a:prstGeom>
          <a:ln>
            <a:noFill/>
          </a:ln>
        </p:spPr>
      </p:pic>
      <p:pic>
        <p:nvPicPr>
          <p:cNvPr id="825" name="Picture 824"/>
          <p:cNvPicPr/>
          <p:nvPr/>
        </p:nvPicPr>
        <p:blipFill>
          <a:blip r:embed="rId2" cstate="print"/>
          <a:stretch/>
        </p:blipFill>
        <p:spPr>
          <a:xfrm>
            <a:off x="1845000" y="1825560"/>
            <a:ext cx="5452920" cy="4350960"/>
          </a:xfrm>
          <a:prstGeom prst="rect">
            <a:avLst/>
          </a:prstGeom>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32"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34"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3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36"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837"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3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23"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24"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25"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39"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4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41"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842"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843"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4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45"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846"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847"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4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49"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850"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851"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5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53"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854"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5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56"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857"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858"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859"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6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61"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862"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863" name="Picture 862"/>
          <p:cNvPicPr/>
          <p:nvPr/>
        </p:nvPicPr>
        <p:blipFill>
          <a:blip r:embed="rId2" cstate="print"/>
          <a:stretch/>
        </p:blipFill>
        <p:spPr>
          <a:xfrm>
            <a:off x="1845000" y="1825560"/>
            <a:ext cx="5452920" cy="4350960"/>
          </a:xfrm>
          <a:prstGeom prst="rect">
            <a:avLst/>
          </a:prstGeom>
          <a:ln>
            <a:noFill/>
          </a:ln>
        </p:spPr>
      </p:pic>
      <p:pic>
        <p:nvPicPr>
          <p:cNvPr id="864" name="Picture 863"/>
          <p:cNvPicPr/>
          <p:nvPr/>
        </p:nvPicPr>
        <p:blipFill>
          <a:blip r:embed="rId2" cstate="print"/>
          <a:stretch/>
        </p:blipFill>
        <p:spPr>
          <a:xfrm>
            <a:off x="1845000" y="1825560"/>
            <a:ext cx="5452920" cy="4350960"/>
          </a:xfrm>
          <a:prstGeom prst="rect">
            <a:avLst/>
          </a:prstGeom>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0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10"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1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912"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image" Target="../media/image3.png"/><Relationship Id="rId5" Type="http://schemas.openxmlformats.org/officeDocument/2006/relationships/theme" Target="../theme/theme13.xml"/><Relationship Id="rId4"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73.xml"/><Relationship Id="rId7" Type="http://schemas.openxmlformats.org/officeDocument/2006/relationships/image" Target="../media/image3.png"/><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theme" Target="../theme/theme16.xml"/><Relationship Id="rId5" Type="http://schemas.openxmlformats.org/officeDocument/2006/relationships/slideLayout" Target="../slideLayouts/slideLayout175.xml"/><Relationship Id="rId4"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7.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8.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19.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35.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image" Target="../media/image3.png"/><Relationship Id="rId5" Type="http://schemas.openxmlformats.org/officeDocument/2006/relationships/theme" Target="../theme/theme22.xml"/><Relationship Id="rId4"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39.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image" Target="../media/image3.png"/><Relationship Id="rId5" Type="http://schemas.openxmlformats.org/officeDocument/2006/relationships/theme" Target="../theme/theme23.xml"/><Relationship Id="rId4" Type="http://schemas.openxmlformats.org/officeDocument/2006/relationships/slideLayout" Target="../slideLayouts/slideLayout24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4.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5.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628560" y="6356520"/>
            <a:ext cx="2057040" cy="364680"/>
          </a:xfrm>
          <a:prstGeom prst="rect">
            <a:avLst/>
          </a:prstGeom>
        </p:spPr>
        <p:txBody>
          <a:bodyPr anchor="ctr"/>
          <a:lstStyle/>
          <a:p>
            <a:pPr>
              <a:lnSpc>
                <a:spcPct val="100000"/>
              </a:lnSpc>
            </a:pPr>
            <a:r>
              <a:rPr lang="en-GB" sz="900" strike="noStrike">
                <a:solidFill>
                  <a:srgbClr val="8B8B8B"/>
                </a:solidFill>
                <a:latin typeface="Arial"/>
              </a:rPr>
              <a:t>07/11/17</a:t>
            </a:r>
            <a:endParaRPr/>
          </a:p>
        </p:txBody>
      </p:sp>
      <p:sp>
        <p:nvSpPr>
          <p:cNvPr id="6" name="PlaceHolder 2"/>
          <p:cNvSpPr>
            <a:spLocks noGrp="1"/>
          </p:cNvSpPr>
          <p:nvPr>
            <p:ph type="ftr"/>
          </p:nvPr>
        </p:nvSpPr>
        <p:spPr>
          <a:xfrm>
            <a:off x="3029040" y="6356520"/>
            <a:ext cx="3085920" cy="364680"/>
          </a:xfrm>
          <a:prstGeom prst="rect">
            <a:avLst/>
          </a:prstGeom>
        </p:spPr>
        <p:txBody>
          <a:bodyPr anchor="ctr"/>
          <a:lstStyle/>
          <a:p>
            <a:endParaRPr/>
          </a:p>
        </p:txBody>
      </p:sp>
      <p:sp>
        <p:nvSpPr>
          <p:cNvPr id="2"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E955A2F0-6007-4D54-8D4A-AAB62185E4C2}" type="slidenum">
              <a:rPr lang="en-GB" sz="900" strike="noStrike">
                <a:solidFill>
                  <a:srgbClr val="8B8B8B"/>
                </a:solidFill>
                <a:latin typeface="Arial"/>
              </a:rPr>
              <a:pPr algn="r">
                <a:lnSpc>
                  <a:spcPct val="100000"/>
                </a:lnSpc>
              </a:pPr>
              <a:t>‹#›</a:t>
            </a:fld>
            <a:endParaRPr/>
          </a:p>
        </p:txBody>
      </p:sp>
      <p:sp>
        <p:nvSpPr>
          <p:cNvPr id="3" name="PlaceHolder 4"/>
          <p:cNvSpPr>
            <a:spLocks noGrp="1"/>
          </p:cNvSpPr>
          <p:nvPr>
            <p:ph type="title"/>
          </p:nvPr>
        </p:nvSpPr>
        <p:spPr>
          <a:xfrm>
            <a:off x="457200" y="273600"/>
            <a:ext cx="8229240" cy="1144800"/>
          </a:xfrm>
          <a:prstGeom prst="rect">
            <a:avLst/>
          </a:prstGeom>
        </p:spPr>
        <p:txBody>
          <a:bodyPr lIns="0" tIns="0" rIns="0" bIns="0" anchor="ctr"/>
          <a:lstStyle/>
          <a:p>
            <a:r>
              <a:rPr lang="en-US" sz="3300">
                <a:latin typeface="Arial"/>
              </a:rPr>
              <a:t>Click to edit the title text format</a:t>
            </a:r>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2100">
                <a:latin typeface="Calibri"/>
              </a:rPr>
              <a:t>Click to edit the outline text format</a:t>
            </a:r>
            <a:endParaRPr/>
          </a:p>
          <a:p>
            <a:pPr lvl="1">
              <a:buSzPct val="75000"/>
              <a:buFont typeface="StarSymbol"/>
              <a:buChar char=""/>
            </a:pPr>
            <a:r>
              <a:rPr lang="en-US" sz="1500">
                <a:latin typeface="Calibri"/>
              </a:rPr>
              <a:t>Second Outline Level</a:t>
            </a:r>
            <a:endParaRPr/>
          </a:p>
          <a:p>
            <a:pPr lvl="2">
              <a:buSzPct val="45000"/>
              <a:buFont typeface="StarSymbol"/>
              <a:buChar char=""/>
            </a:pPr>
            <a:r>
              <a:rPr lang="en-US" sz="1300">
                <a:latin typeface="Calibri"/>
              </a:rPr>
              <a:t>Third Outline Level</a:t>
            </a:r>
            <a:endParaRPr/>
          </a:p>
          <a:p>
            <a:pPr lvl="3">
              <a:buSzPct val="75000"/>
              <a:buFont typeface="StarSymbol"/>
              <a:buChar char=""/>
            </a:pPr>
            <a:r>
              <a:rPr lang="en-US" sz="13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3" name="PlaceHolder 1"/>
          <p:cNvSpPr>
            <a:spLocks noGrp="1"/>
          </p:cNvSpPr>
          <p:nvPr>
            <p:ph type="dt"/>
          </p:nvPr>
        </p:nvSpPr>
        <p:spPr>
          <a:xfrm>
            <a:off x="628560" y="6356520"/>
            <a:ext cx="2057040" cy="364680"/>
          </a:xfrm>
          <a:prstGeom prst="rect">
            <a:avLst/>
          </a:prstGeom>
        </p:spPr>
        <p:txBody>
          <a:bodyPr anchor="ctr"/>
          <a:lstStyle/>
          <a:p>
            <a:pPr>
              <a:lnSpc>
                <a:spcPct val="100000"/>
              </a:lnSpc>
            </a:pPr>
            <a:r>
              <a:rPr lang="en-GB" sz="680" strike="noStrike">
                <a:solidFill>
                  <a:srgbClr val="8B8B8B"/>
                </a:solidFill>
                <a:latin typeface="Arial"/>
              </a:rPr>
              <a:t>07/11/17</a:t>
            </a:r>
            <a:endParaRPr/>
          </a:p>
        </p:txBody>
      </p:sp>
      <p:sp>
        <p:nvSpPr>
          <p:cNvPr id="944" name="PlaceHolder 2"/>
          <p:cNvSpPr>
            <a:spLocks noGrp="1"/>
          </p:cNvSpPr>
          <p:nvPr>
            <p:ph type="ftr"/>
          </p:nvPr>
        </p:nvSpPr>
        <p:spPr>
          <a:xfrm>
            <a:off x="3029040" y="6356520"/>
            <a:ext cx="3085920" cy="364680"/>
          </a:xfrm>
          <a:prstGeom prst="rect">
            <a:avLst/>
          </a:prstGeom>
        </p:spPr>
        <p:txBody>
          <a:bodyPr anchor="ctr"/>
          <a:lstStyle/>
          <a:p>
            <a:endParaRPr/>
          </a:p>
        </p:txBody>
      </p:sp>
      <p:sp>
        <p:nvSpPr>
          <p:cNvPr id="945"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AA778DE3-BB0A-4500-8861-A55DB9C65978}" type="slidenum">
              <a:rPr lang="en-GB" sz="680" strike="noStrike">
                <a:solidFill>
                  <a:srgbClr val="8B8B8B"/>
                </a:solidFill>
                <a:latin typeface="Arial"/>
              </a:rPr>
              <a:pPr algn="r">
                <a:lnSpc>
                  <a:spcPct val="100000"/>
                </a:lnSpc>
              </a:pPr>
              <a:t>‹#›</a:t>
            </a:fld>
            <a:endParaRPr/>
          </a:p>
        </p:txBody>
      </p:sp>
      <p:sp>
        <p:nvSpPr>
          <p:cNvPr id="946" name="PlaceHolder 4"/>
          <p:cNvSpPr>
            <a:spLocks noGrp="1"/>
          </p:cNvSpPr>
          <p:nvPr>
            <p:ph type="title"/>
          </p:nvPr>
        </p:nvSpPr>
        <p:spPr>
          <a:xfrm>
            <a:off x="457200" y="273600"/>
            <a:ext cx="8229240" cy="1144800"/>
          </a:xfrm>
          <a:prstGeom prst="rect">
            <a:avLst/>
          </a:prstGeom>
        </p:spPr>
        <p:txBody>
          <a:bodyPr lIns="0" tIns="0" rIns="0" bIns="0" anchor="ctr"/>
          <a:lstStyle/>
          <a:p>
            <a:r>
              <a:rPr lang="en-US" sz="2479">
                <a:latin typeface="Arial"/>
              </a:rPr>
              <a:t>Click to edit the title text format</a:t>
            </a:r>
            <a:endParaRPr/>
          </a:p>
        </p:txBody>
      </p:sp>
      <p:sp>
        <p:nvSpPr>
          <p:cNvPr id="947"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1580">
                <a:latin typeface="Calibri"/>
              </a:rPr>
              <a:t>Click to edit the outline text format</a:t>
            </a:r>
            <a:endParaRPr/>
          </a:p>
          <a:p>
            <a:pPr lvl="1">
              <a:buSzPct val="75000"/>
              <a:buFont typeface="StarSymbol"/>
              <a:buChar char=""/>
            </a:pPr>
            <a:r>
              <a:rPr lang="en-US" sz="1130">
                <a:latin typeface="Calibri"/>
              </a:rPr>
              <a:t>Second Outline Level</a:t>
            </a:r>
            <a:endParaRPr/>
          </a:p>
          <a:p>
            <a:pPr lvl="2">
              <a:buSzPct val="45000"/>
              <a:buFont typeface="StarSymbol"/>
              <a:buChar char=""/>
            </a:pPr>
            <a:r>
              <a:rPr lang="en-US" sz="980">
                <a:latin typeface="Calibri"/>
              </a:rPr>
              <a:t>Third Outline Level</a:t>
            </a:r>
            <a:endParaRPr/>
          </a:p>
          <a:p>
            <a:pPr lvl="3">
              <a:buSzPct val="75000"/>
              <a:buFont typeface="StarSymbol"/>
              <a:buChar char=""/>
            </a:pPr>
            <a:r>
              <a:rPr lang="en-US" sz="98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341" y="2057400"/>
            <a:ext cx="7404653"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8" y="6224009"/>
            <a:ext cx="1746806" cy="365125"/>
          </a:xfrm>
          <a:prstGeom prst="rect">
            <a:avLst/>
          </a:prstGeom>
        </p:spPr>
        <p:txBody>
          <a:bodyPr vert="horz" lIns="91440" tIns="45720" rIns="91440" bIns="45720" rtlCol="0" anchor="ctr"/>
          <a:lstStyle>
            <a:lvl1pPr algn="l">
              <a:defRPr sz="563">
                <a:solidFill>
                  <a:schemeClr val="accent1"/>
                </a:solidFill>
              </a:defRPr>
            </a:lvl1pPr>
          </a:lstStyle>
          <a:p>
            <a:pPr fontAlgn="base">
              <a:spcBef>
                <a:spcPct val="0"/>
              </a:spcBef>
              <a:spcAft>
                <a:spcPct val="0"/>
              </a:spcAft>
              <a:defRPr/>
            </a:pPr>
            <a:fld id="{66E2622C-D587-4B72-8755-8B1A8FF905D9}" type="datetimeFigureOut">
              <a:rPr lang="en-US" smtClean="0">
                <a:solidFill>
                  <a:srgbClr val="A6B727"/>
                </a:solidFill>
                <a:latin typeface="Arial" charset="0"/>
                <a:cs typeface="Times New Roman" pitchFamily="18" charset="0"/>
              </a:rPr>
              <a:pPr fontAlgn="base">
                <a:spcBef>
                  <a:spcPct val="0"/>
                </a:spcBef>
                <a:spcAft>
                  <a:spcPct val="0"/>
                </a:spcAft>
                <a:defRPr/>
              </a:pPr>
              <a:t>11/22/2022</a:t>
            </a:fld>
            <a:endParaRPr lang="en-GB">
              <a:solidFill>
                <a:srgbClr val="A6B727"/>
              </a:solidFill>
              <a:latin typeface="Arial" charset="0"/>
              <a:cs typeface="Times New Roman" pitchFamily="18" charset="0"/>
            </a:endParaRPr>
          </a:p>
        </p:txBody>
      </p:sp>
      <p:sp>
        <p:nvSpPr>
          <p:cNvPr id="5" name="Footer Placeholder 4"/>
          <p:cNvSpPr>
            <a:spLocks noGrp="1"/>
          </p:cNvSpPr>
          <p:nvPr>
            <p:ph type="ftr" sz="quarter" idx="3"/>
          </p:nvPr>
        </p:nvSpPr>
        <p:spPr>
          <a:xfrm>
            <a:off x="2961924" y="6224009"/>
            <a:ext cx="3538331" cy="365125"/>
          </a:xfrm>
          <a:prstGeom prst="rect">
            <a:avLst/>
          </a:prstGeom>
        </p:spPr>
        <p:txBody>
          <a:bodyPr vert="horz" lIns="91440" tIns="45720" rIns="91440" bIns="45720" rtlCol="0" anchor="ctr"/>
          <a:lstStyle>
            <a:lvl1pPr algn="ctr">
              <a:defRPr sz="563">
                <a:solidFill>
                  <a:schemeClr val="accent1"/>
                </a:solidFill>
              </a:defRPr>
            </a:lvl1pPr>
          </a:lstStyle>
          <a:p>
            <a:pPr fontAlgn="base">
              <a:spcBef>
                <a:spcPct val="0"/>
              </a:spcBef>
              <a:spcAft>
                <a:spcPct val="0"/>
              </a:spcAft>
              <a:defRPr/>
            </a:pPr>
            <a:endParaRPr lang="en-GB">
              <a:solidFill>
                <a:srgbClr val="A6B727"/>
              </a:solidFill>
              <a:latin typeface="Arial" charset="0"/>
              <a:cs typeface="Times New Roman" pitchFamily="18" charset="0"/>
            </a:endParaRPr>
          </a:p>
        </p:txBody>
      </p:sp>
      <p:sp>
        <p:nvSpPr>
          <p:cNvPr id="6" name="Slide Number Placeholder 5"/>
          <p:cNvSpPr>
            <a:spLocks noGrp="1"/>
          </p:cNvSpPr>
          <p:nvPr>
            <p:ph type="sldNum" sz="quarter" idx="4"/>
          </p:nvPr>
        </p:nvSpPr>
        <p:spPr>
          <a:xfrm>
            <a:off x="6997238" y="6224009"/>
            <a:ext cx="1279663" cy="365125"/>
          </a:xfrm>
          <a:prstGeom prst="rect">
            <a:avLst/>
          </a:prstGeom>
        </p:spPr>
        <p:txBody>
          <a:bodyPr vert="horz" lIns="91440" tIns="45720" rIns="91440" bIns="45720" rtlCol="0" anchor="ctr"/>
          <a:lstStyle>
            <a:lvl1pPr algn="r">
              <a:defRPr sz="563">
                <a:solidFill>
                  <a:schemeClr val="accent1"/>
                </a:solidFill>
              </a:defRPr>
            </a:lvl1pPr>
          </a:lstStyle>
          <a:p>
            <a:pPr fontAlgn="base">
              <a:spcBef>
                <a:spcPct val="0"/>
              </a:spcBef>
              <a:spcAft>
                <a:spcPct val="0"/>
              </a:spcAft>
              <a:defRPr/>
            </a:pPr>
            <a:fld id="{B4FF619F-C157-40FF-ADEC-DED0A6AC5821}" type="slidenum">
              <a:rPr lang="en-GB" smtClean="0">
                <a:solidFill>
                  <a:srgbClr val="A6B727"/>
                </a:solidFill>
                <a:latin typeface="Arial" charset="0"/>
                <a:cs typeface="Times New Roman" pitchFamily="18" charset="0"/>
              </a:rPr>
              <a:pPr fontAlgn="base">
                <a:spcBef>
                  <a:spcPct val="0"/>
                </a:spcBef>
                <a:spcAft>
                  <a:spcPct val="0"/>
                </a:spcAft>
                <a:defRPr/>
              </a:pPr>
              <a:t>‹#›</a:t>
            </a:fld>
            <a:endParaRPr lang="en-GB">
              <a:solidFill>
                <a:srgbClr val="A6B727"/>
              </a:solidFill>
              <a:latin typeface="Arial" charset="0"/>
              <a:cs typeface="Times New Roman" pitchFamily="18" charset="0"/>
            </a:endParaRPr>
          </a:p>
        </p:txBody>
      </p:sp>
    </p:spTree>
    <p:extLst>
      <p:ext uri="{BB962C8B-B14F-4D97-AF65-F5344CB8AC3E}">
        <p14:creationId xmlns:p14="http://schemas.microsoft.com/office/powerpoint/2010/main" val="2001334547"/>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l" defTabSz="385763" rtl="0" eaLnBrk="1" latinLnBrk="0" hangingPunct="1">
        <a:lnSpc>
          <a:spcPct val="90000"/>
        </a:lnSpc>
        <a:spcBef>
          <a:spcPct val="0"/>
        </a:spcBef>
        <a:buNone/>
        <a:defRPr sz="2250" kern="1200">
          <a:solidFill>
            <a:schemeClr val="accent1"/>
          </a:solidFill>
          <a:latin typeface="+mj-lt"/>
          <a:ea typeface="+mj-ea"/>
          <a:cs typeface="+mj-cs"/>
        </a:defRPr>
      </a:lvl1pPr>
    </p:titleStyle>
    <p:bodyStyle>
      <a:lvl1pPr marL="96441" indent="-77153" algn="l" defTabSz="385763" rtl="0" eaLnBrk="1" latinLnBrk="0" hangingPunct="1">
        <a:lnSpc>
          <a:spcPct val="90000"/>
        </a:lnSpc>
        <a:spcBef>
          <a:spcPts val="563"/>
        </a:spcBef>
        <a:buClr>
          <a:schemeClr val="accent1"/>
        </a:buClr>
        <a:buSzPct val="80000"/>
        <a:buFont typeface="Corbel" pitchFamily="34" charset="0"/>
        <a:buChar char="•"/>
        <a:defRPr sz="1125" kern="1200">
          <a:solidFill>
            <a:schemeClr val="accent1"/>
          </a:solidFill>
          <a:latin typeface="+mn-lt"/>
          <a:ea typeface="+mn-ea"/>
          <a:cs typeface="+mn-cs"/>
        </a:defRPr>
      </a:lvl1pPr>
      <a:lvl2pPr marL="192881" indent="-77153" algn="l" defTabSz="385763" rtl="0" eaLnBrk="1" latinLnBrk="0" hangingPunct="1">
        <a:lnSpc>
          <a:spcPct val="90000"/>
        </a:lnSpc>
        <a:spcBef>
          <a:spcPts val="85"/>
        </a:spcBef>
        <a:spcAft>
          <a:spcPts val="169"/>
        </a:spcAft>
        <a:buClr>
          <a:schemeClr val="accent1"/>
        </a:buClr>
        <a:buSzPct val="80000"/>
        <a:buFont typeface="Corbel" pitchFamily="34" charset="0"/>
        <a:buChar char="•"/>
        <a:defRPr sz="1013" kern="1200">
          <a:solidFill>
            <a:schemeClr val="accent1"/>
          </a:solidFill>
          <a:latin typeface="+mn-lt"/>
          <a:ea typeface="+mn-ea"/>
          <a:cs typeface="+mn-cs"/>
        </a:defRPr>
      </a:lvl2pPr>
      <a:lvl3pPr marL="308610" indent="-77153" algn="l" defTabSz="385763" rtl="0" eaLnBrk="1" latinLnBrk="0" hangingPunct="1">
        <a:lnSpc>
          <a:spcPct val="90000"/>
        </a:lnSpc>
        <a:spcBef>
          <a:spcPts val="85"/>
        </a:spcBef>
        <a:spcAft>
          <a:spcPts val="169"/>
        </a:spcAft>
        <a:buClr>
          <a:schemeClr val="accent1"/>
        </a:buClr>
        <a:buSzPct val="80000"/>
        <a:buFont typeface="Corbel" pitchFamily="34" charset="0"/>
        <a:buChar char="•"/>
        <a:defRPr sz="900" kern="1200">
          <a:solidFill>
            <a:schemeClr val="accent1"/>
          </a:solidFill>
          <a:latin typeface="+mn-lt"/>
          <a:ea typeface="+mn-ea"/>
          <a:cs typeface="+mn-cs"/>
        </a:defRPr>
      </a:lvl3pPr>
      <a:lvl4pPr marL="424339" indent="-77153"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4pPr>
      <a:lvl5pPr marL="517568" indent="-77153"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5pPr>
      <a:lvl6pPr marL="6187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6pPr>
      <a:lvl7pPr marL="7312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7pPr>
      <a:lvl8pPr marL="8437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8pPr>
      <a:lvl9pPr marL="956250" indent="-96441" algn="l" defTabSz="385763" rtl="0" eaLnBrk="1" latinLnBrk="0" hangingPunct="1">
        <a:lnSpc>
          <a:spcPct val="90000"/>
        </a:lnSpc>
        <a:spcBef>
          <a:spcPts val="85"/>
        </a:spcBef>
        <a:spcAft>
          <a:spcPts val="169"/>
        </a:spcAft>
        <a:buClr>
          <a:schemeClr val="accent1"/>
        </a:buClr>
        <a:buSzPct val="80000"/>
        <a:buFont typeface="Corbel" pitchFamily="34" charset="0"/>
        <a:buChar char="•"/>
        <a:defRPr sz="788" kern="1200">
          <a:solidFill>
            <a:schemeClr val="accent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66E2622C-D587-4B72-8755-8B1A8FF905D9}" type="datetimeFigureOut">
              <a:rPr lang="en-US" smtClean="0">
                <a:solidFill>
                  <a:prstClr val="black">
                    <a:tint val="75000"/>
                  </a:prstClr>
                </a:solidFill>
              </a:rPr>
              <a:pPr>
                <a:defRPr/>
              </a:pPr>
              <a:t>11/22/2022</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B4FF619F-C157-40FF-ADEC-DED0A6AC5821}"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87597351"/>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6386" name="Title Text">
            <a:extLst>
              <a:ext uri="{FF2B5EF4-FFF2-40B4-BE49-F238E27FC236}">
                <a16:creationId xmlns:a16="http://schemas.microsoft.com/office/drawing/2014/main" id="{32904146-D302-42E8-B85C-F5CA57356D31}"/>
              </a:ext>
            </a:extLst>
          </p:cNvPr>
          <p:cNvSpPr>
            <a:spLocks noGrp="1" noChangeArrowheads="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6387" name="Body Level One…">
            <a:extLst>
              <a:ext uri="{FF2B5EF4-FFF2-40B4-BE49-F238E27FC236}">
                <a16:creationId xmlns:a16="http://schemas.microsoft.com/office/drawing/2014/main" id="{5B1A0C4D-DBF7-4D80-A00C-ADB4330FC82C}"/>
              </a:ext>
            </a:extLst>
          </p:cNvPr>
          <p:cNvSpPr>
            <a:spLocks noGrp="1" noChangeArrowheads="1"/>
          </p:cNvSpPr>
          <p:nvPr>
            <p:ph type="body" idx="1"/>
          </p:nvPr>
        </p:nvSpPr>
        <p:spPr bwMode="auto">
          <a:xfrm>
            <a:off x="482600"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CAD5A885-507E-454E-A7E6-F89205A138CA}"/>
              </a:ext>
            </a:extLst>
          </p:cNvPr>
          <p:cNvSpPr>
            <a:spLocks noGrp="1"/>
          </p:cNvSpPr>
          <p:nvPr>
            <p:ph type="sldNum" sz="quarter" idx="2"/>
          </p:nvPr>
        </p:nvSpPr>
        <p:spPr>
          <a:xfrm>
            <a:off x="4458234" y="6505575"/>
            <a:ext cx="218009" cy="212174"/>
          </a:xfrm>
          <a:prstGeom prst="rect">
            <a:avLst/>
          </a:prstGeom>
          <a:ln w="12700">
            <a:miter lim="400000"/>
          </a:ln>
        </p:spPr>
        <p:txBody>
          <a:bodyPr wrap="none" lIns="50800" tIns="50800" rIns="50800" bIns="50800">
            <a:spAutoFit/>
          </a:bodyPr>
          <a:lstStyle>
            <a:lvl1pPr algn="ctr" defTabSz="231047">
              <a:defRPr sz="712" kern="0">
                <a:solidFill>
                  <a:srgbClr val="000000"/>
                </a:solidFill>
                <a:latin typeface="Helvetica Light"/>
                <a:ea typeface="Helvetica Light"/>
                <a:cs typeface="Helvetica Light"/>
                <a:sym typeface="Helvetica Light"/>
              </a:defRPr>
            </a:lvl1pPr>
          </a:lstStyle>
          <a:p>
            <a:pPr>
              <a:defRPr/>
            </a:pPr>
            <a:fld id="{1AB9CD15-A89F-4289-9406-8ADDC0DA129C}" type="slidenum">
              <a:rPr lang="en-GB"/>
              <a:pPr>
                <a:defRPr/>
              </a:pPr>
              <a:t>‹#›</a:t>
            </a:fld>
            <a:endParaRPr lang="en-GB"/>
          </a:p>
        </p:txBody>
      </p:sp>
    </p:spTree>
    <p:extLst>
      <p:ext uri="{BB962C8B-B14F-4D97-AF65-F5344CB8AC3E}">
        <p14:creationId xmlns:p14="http://schemas.microsoft.com/office/powerpoint/2010/main" val="3626798912"/>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Lst>
  <p:transition spd="med"/>
  <p:txStyles>
    <p:titleStyle>
      <a:lvl1pPr algn="l" defTabSz="230981" rtl="0" eaLnBrk="0" fontAlgn="base" hangingPunct="0">
        <a:spcBef>
          <a:spcPct val="0"/>
        </a:spcBef>
        <a:spcAft>
          <a:spcPct val="0"/>
        </a:spcAft>
        <a:defRPr sz="1650">
          <a:solidFill>
            <a:srgbClr val="FFFFFF"/>
          </a:solidFill>
          <a:latin typeface="+mn-lt"/>
          <a:ea typeface="+mn-ea"/>
          <a:cs typeface="+mn-cs"/>
          <a:sym typeface="Avenir Heavy"/>
        </a:defRPr>
      </a:lvl1pPr>
      <a:lvl2pPr algn="l" defTabSz="230981" rtl="0" eaLnBrk="0" fontAlgn="base" hangingPunct="0">
        <a:spcBef>
          <a:spcPct val="0"/>
        </a:spcBef>
        <a:spcAft>
          <a:spcPct val="0"/>
        </a:spcAft>
        <a:defRPr sz="1650">
          <a:solidFill>
            <a:srgbClr val="FFFFFF"/>
          </a:solidFill>
          <a:latin typeface="+mn-lt"/>
          <a:ea typeface="+mn-ea"/>
          <a:cs typeface="+mn-cs"/>
          <a:sym typeface="Avenir Heavy"/>
        </a:defRPr>
      </a:lvl2pPr>
      <a:lvl3pPr algn="l" defTabSz="230981" rtl="0" eaLnBrk="0" fontAlgn="base" hangingPunct="0">
        <a:spcBef>
          <a:spcPct val="0"/>
        </a:spcBef>
        <a:spcAft>
          <a:spcPct val="0"/>
        </a:spcAft>
        <a:defRPr sz="1650">
          <a:solidFill>
            <a:srgbClr val="FFFFFF"/>
          </a:solidFill>
          <a:latin typeface="+mn-lt"/>
          <a:ea typeface="+mn-ea"/>
          <a:cs typeface="+mn-cs"/>
          <a:sym typeface="Avenir Heavy"/>
        </a:defRPr>
      </a:lvl3pPr>
      <a:lvl4pPr algn="l" defTabSz="230981" rtl="0" eaLnBrk="0" fontAlgn="base" hangingPunct="0">
        <a:spcBef>
          <a:spcPct val="0"/>
        </a:spcBef>
        <a:spcAft>
          <a:spcPct val="0"/>
        </a:spcAft>
        <a:defRPr sz="1650">
          <a:solidFill>
            <a:srgbClr val="FFFFFF"/>
          </a:solidFill>
          <a:latin typeface="+mn-lt"/>
          <a:ea typeface="+mn-ea"/>
          <a:cs typeface="+mn-cs"/>
          <a:sym typeface="Avenir Heavy"/>
        </a:defRPr>
      </a:lvl4pPr>
      <a:lvl5pPr algn="l" defTabSz="230981" rtl="0" eaLnBrk="0" fontAlgn="base" hangingPunct="0">
        <a:spcBef>
          <a:spcPct val="0"/>
        </a:spcBef>
        <a:spcAft>
          <a:spcPct val="0"/>
        </a:spcAft>
        <a:defRPr sz="1650">
          <a:solidFill>
            <a:srgbClr val="FFFFFF"/>
          </a:solidFill>
          <a:latin typeface="+mn-lt"/>
          <a:ea typeface="+mn-ea"/>
          <a:cs typeface="+mn-cs"/>
          <a:sym typeface="Avenir Heavy"/>
        </a:defRPr>
      </a:lvl5pPr>
      <a:lvl6pPr marL="0" marR="0" indent="452049" algn="l" defTabSz="231047"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6pPr>
      <a:lvl7pPr marL="0" marR="0" indent="542459" algn="l" defTabSz="231047"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7pPr>
      <a:lvl8pPr marL="0" marR="0" indent="632870" algn="l" defTabSz="231047"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8pPr>
      <a:lvl9pPr marL="0" marR="0" indent="723279" algn="l" defTabSz="231047"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9pPr>
    </p:titleStyle>
    <p:bodyStyle>
      <a:lvl1pPr algn="l" defTabSz="230981" rtl="0" eaLnBrk="0" fontAlgn="base" hangingPunct="0">
        <a:spcBef>
          <a:spcPct val="0"/>
        </a:spcBef>
        <a:spcAft>
          <a:spcPct val="0"/>
        </a:spcAft>
        <a:defRPr sz="750">
          <a:solidFill>
            <a:srgbClr val="314764"/>
          </a:solidFill>
          <a:latin typeface="Avenir Book"/>
          <a:ea typeface="Avenir Book"/>
          <a:cs typeface="Avenir Book"/>
          <a:sym typeface="Avenir Book"/>
        </a:defRPr>
      </a:lvl1pPr>
      <a:lvl2pPr indent="89297" algn="l" defTabSz="230981" rtl="0" eaLnBrk="0" fontAlgn="base" hangingPunct="0">
        <a:spcBef>
          <a:spcPct val="0"/>
        </a:spcBef>
        <a:spcAft>
          <a:spcPct val="0"/>
        </a:spcAft>
        <a:defRPr sz="750">
          <a:solidFill>
            <a:srgbClr val="314764"/>
          </a:solidFill>
          <a:latin typeface="Avenir Book"/>
          <a:ea typeface="Avenir Book"/>
          <a:cs typeface="Avenir Book"/>
          <a:sym typeface="Avenir Book"/>
        </a:defRPr>
      </a:lvl2pPr>
      <a:lvl3pPr indent="179785" algn="l" defTabSz="230981" rtl="0" eaLnBrk="0" fontAlgn="base" hangingPunct="0">
        <a:spcBef>
          <a:spcPct val="0"/>
        </a:spcBef>
        <a:spcAft>
          <a:spcPct val="0"/>
        </a:spcAft>
        <a:defRPr sz="750">
          <a:solidFill>
            <a:srgbClr val="314764"/>
          </a:solidFill>
          <a:latin typeface="Avenir Book"/>
          <a:ea typeface="Avenir Book"/>
          <a:cs typeface="Avenir Book"/>
          <a:sym typeface="Avenir Book"/>
        </a:defRPr>
      </a:lvl3pPr>
      <a:lvl4pPr indent="270272" algn="l" defTabSz="230981" rtl="0" eaLnBrk="0" fontAlgn="base" hangingPunct="0">
        <a:spcBef>
          <a:spcPct val="0"/>
        </a:spcBef>
        <a:spcAft>
          <a:spcPct val="0"/>
        </a:spcAft>
        <a:defRPr sz="750">
          <a:solidFill>
            <a:srgbClr val="314764"/>
          </a:solidFill>
          <a:latin typeface="Avenir Book"/>
          <a:ea typeface="Avenir Book"/>
          <a:cs typeface="Avenir Book"/>
          <a:sym typeface="Avenir Book"/>
        </a:defRPr>
      </a:lvl4pPr>
      <a:lvl5pPr indent="360760" algn="l" defTabSz="230981" rtl="0" eaLnBrk="0" fontAlgn="base" hangingPunct="0">
        <a:spcBef>
          <a:spcPct val="0"/>
        </a:spcBef>
        <a:spcAft>
          <a:spcPct val="0"/>
        </a:spcAft>
        <a:defRPr sz="750">
          <a:solidFill>
            <a:srgbClr val="314764"/>
          </a:solidFill>
          <a:latin typeface="Avenir Book"/>
          <a:ea typeface="Avenir Book"/>
          <a:cs typeface="Avenir Book"/>
          <a:sym typeface="Avenir Book"/>
        </a:defRPr>
      </a:lvl5pPr>
      <a:lvl6pPr marL="0" marR="0" indent="452049" algn="l" defTabSz="231047"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6pPr>
      <a:lvl7pPr marL="0" marR="0" indent="542459" algn="l" defTabSz="231047"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7pPr>
      <a:lvl8pPr marL="0" marR="0" indent="632870" algn="l" defTabSz="231047"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8pPr>
      <a:lvl9pPr marL="0" marR="0" indent="723279" algn="l" defTabSz="231047"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1pPr>
      <a:lvl2pPr marL="0" marR="0" indent="90410"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2pPr>
      <a:lvl3pPr marL="0" marR="0" indent="180820"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3pPr>
      <a:lvl4pPr marL="0" marR="0" indent="271230"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4pPr>
      <a:lvl5pPr marL="0" marR="0" indent="361640"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5pPr>
      <a:lvl6pPr marL="0" marR="0" indent="452049"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6pPr>
      <a:lvl7pPr marL="0" marR="0" indent="542459"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7pPr>
      <a:lvl8pPr marL="0" marR="0" indent="632870"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8pPr>
      <a:lvl9pPr marL="0" marR="0" indent="723279"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628560" y="6356520"/>
            <a:ext cx="2057040" cy="364680"/>
          </a:xfrm>
          <a:prstGeom prst="rect">
            <a:avLst/>
          </a:prstGeom>
        </p:spPr>
        <p:txBody>
          <a:bodyPr anchor="ctr"/>
          <a:lstStyle/>
          <a:p>
            <a:pPr>
              <a:lnSpc>
                <a:spcPct val="100000"/>
              </a:lnSpc>
            </a:pPr>
            <a:r>
              <a:rPr lang="en-GB" sz="675" strike="noStrike">
                <a:solidFill>
                  <a:srgbClr val="8B8B8B"/>
                </a:solidFill>
                <a:latin typeface="Arial"/>
              </a:rPr>
              <a:t>07/11/17</a:t>
            </a:r>
            <a:endParaRPr/>
          </a:p>
        </p:txBody>
      </p:sp>
      <p:sp>
        <p:nvSpPr>
          <p:cNvPr id="6" name="PlaceHolder 2"/>
          <p:cNvSpPr>
            <a:spLocks noGrp="1"/>
          </p:cNvSpPr>
          <p:nvPr>
            <p:ph type="ftr"/>
          </p:nvPr>
        </p:nvSpPr>
        <p:spPr>
          <a:xfrm>
            <a:off x="3029040" y="6356520"/>
            <a:ext cx="3085920" cy="364680"/>
          </a:xfrm>
          <a:prstGeom prst="rect">
            <a:avLst/>
          </a:prstGeom>
        </p:spPr>
        <p:txBody>
          <a:bodyPr anchor="ctr"/>
          <a:lstStyle/>
          <a:p>
            <a:endParaRPr/>
          </a:p>
        </p:txBody>
      </p:sp>
      <p:sp>
        <p:nvSpPr>
          <p:cNvPr id="2"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E955A2F0-6007-4D54-8D4A-AAB62185E4C2}" type="slidenum">
              <a:rPr lang="en-GB" sz="675" strike="noStrike">
                <a:solidFill>
                  <a:srgbClr val="8B8B8B"/>
                </a:solidFill>
                <a:latin typeface="Arial"/>
              </a:rPr>
              <a:pPr algn="r">
                <a:lnSpc>
                  <a:spcPct val="100000"/>
                </a:lnSpc>
              </a:pPr>
              <a:t>‹#›</a:t>
            </a:fld>
            <a:endParaRPr/>
          </a:p>
        </p:txBody>
      </p:sp>
      <p:sp>
        <p:nvSpPr>
          <p:cNvPr id="3" name="PlaceHolder 4"/>
          <p:cNvSpPr>
            <a:spLocks noGrp="1"/>
          </p:cNvSpPr>
          <p:nvPr>
            <p:ph type="title"/>
          </p:nvPr>
        </p:nvSpPr>
        <p:spPr>
          <a:xfrm>
            <a:off x="457200" y="273600"/>
            <a:ext cx="8229240" cy="1144800"/>
          </a:xfrm>
          <a:prstGeom prst="rect">
            <a:avLst/>
          </a:prstGeom>
        </p:spPr>
        <p:txBody>
          <a:bodyPr lIns="0" tIns="0" rIns="0" bIns="0" anchor="ctr"/>
          <a:lstStyle/>
          <a:p>
            <a:r>
              <a:rPr lang="en-US" sz="2475">
                <a:latin typeface="Arial"/>
              </a:rPr>
              <a:t>Click to edit the title text format</a:t>
            </a:r>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1575">
                <a:latin typeface="Calibri"/>
              </a:rPr>
              <a:t>Click to edit the outline text format</a:t>
            </a:r>
            <a:endParaRPr/>
          </a:p>
          <a:p>
            <a:pPr lvl="1">
              <a:buSzPct val="75000"/>
              <a:buFont typeface="StarSymbol"/>
              <a:buChar char=""/>
            </a:pPr>
            <a:r>
              <a:rPr lang="en-US" sz="1125">
                <a:latin typeface="Calibri"/>
              </a:rPr>
              <a:t>Second Outline Level</a:t>
            </a:r>
            <a:endParaRPr/>
          </a:p>
          <a:p>
            <a:pPr lvl="2">
              <a:buSzPct val="45000"/>
              <a:buFont typeface="StarSymbol"/>
              <a:buChar char=""/>
            </a:pPr>
            <a:r>
              <a:rPr lang="en-US" sz="975">
                <a:latin typeface="Calibri"/>
              </a:rPr>
              <a:t>Third Outline Level</a:t>
            </a:r>
            <a:endParaRPr/>
          </a:p>
          <a:p>
            <a:pPr lvl="3">
              <a:buSzPct val="75000"/>
              <a:buFont typeface="StarSymbol"/>
              <a:buChar char=""/>
            </a:pPr>
            <a:r>
              <a:rPr lang="en-US" sz="975">
                <a:latin typeface="Calibri"/>
              </a:rPr>
              <a:t>Fourth Outline Level</a:t>
            </a:r>
            <a:endParaRPr/>
          </a:p>
          <a:p>
            <a:pPr lvl="4">
              <a:buSzPct val="45000"/>
              <a:buFont typeface="StarSymbol"/>
              <a:buChar char=""/>
            </a:pPr>
            <a:r>
              <a:rPr lang="en-US" sz="1500">
                <a:latin typeface="Calibri"/>
              </a:rPr>
              <a:t>Fifth Outline Level</a:t>
            </a:r>
            <a:endParaRPr/>
          </a:p>
          <a:p>
            <a:pPr lvl="5">
              <a:buSzPct val="45000"/>
              <a:buFont typeface="StarSymbol"/>
              <a:buChar char=""/>
            </a:pPr>
            <a:r>
              <a:rPr lang="en-US" sz="1500">
                <a:latin typeface="Calibri"/>
              </a:rPr>
              <a:t>Sixth Outline Level</a:t>
            </a:r>
            <a:endParaRPr/>
          </a:p>
          <a:p>
            <a:pPr lvl="6">
              <a:buSzPct val="45000"/>
              <a:buFont typeface="StarSymbol"/>
              <a:buChar char=""/>
            </a:pPr>
            <a:r>
              <a:rPr lang="en-US" sz="1500">
                <a:latin typeface="Calibri"/>
              </a:rPr>
              <a:t>Seventh Outline Level</a:t>
            </a:r>
            <a:endParaRPr/>
          </a:p>
        </p:txBody>
      </p:sp>
    </p:spTree>
    <p:extLst>
      <p:ext uri="{BB962C8B-B14F-4D97-AF65-F5344CB8AC3E}">
        <p14:creationId xmlns:p14="http://schemas.microsoft.com/office/powerpoint/2010/main" val="3716172148"/>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dt"/>
          </p:nvPr>
        </p:nvSpPr>
        <p:spPr>
          <a:xfrm>
            <a:off x="628560" y="6356520"/>
            <a:ext cx="2057040" cy="364680"/>
          </a:xfrm>
          <a:prstGeom prst="rect">
            <a:avLst/>
          </a:prstGeom>
        </p:spPr>
        <p:txBody>
          <a:bodyPr anchor="ctr"/>
          <a:lstStyle/>
          <a:p>
            <a:pPr>
              <a:lnSpc>
                <a:spcPct val="100000"/>
              </a:lnSpc>
            </a:pPr>
            <a:r>
              <a:rPr lang="en-GB" sz="675" strike="noStrike">
                <a:solidFill>
                  <a:srgbClr val="000000"/>
                </a:solidFill>
                <a:latin typeface="Arial"/>
              </a:rPr>
              <a:t>07/11/17</a:t>
            </a:r>
            <a:endParaRPr/>
          </a:p>
        </p:txBody>
      </p:sp>
      <p:sp>
        <p:nvSpPr>
          <p:cNvPr id="40" name="PlaceHolder 2"/>
          <p:cNvSpPr>
            <a:spLocks noGrp="1"/>
          </p:cNvSpPr>
          <p:nvPr>
            <p:ph type="ftr"/>
          </p:nvPr>
        </p:nvSpPr>
        <p:spPr>
          <a:xfrm>
            <a:off x="3029040" y="6356520"/>
            <a:ext cx="3085920" cy="364680"/>
          </a:xfrm>
          <a:prstGeom prst="rect">
            <a:avLst/>
          </a:prstGeom>
        </p:spPr>
        <p:txBody>
          <a:bodyPr anchor="ctr"/>
          <a:lstStyle/>
          <a:p>
            <a:endParaRPr/>
          </a:p>
        </p:txBody>
      </p:sp>
      <p:sp>
        <p:nvSpPr>
          <p:cNvPr id="41"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7744DD85-8756-4BF5-A4C9-A100B688A461}" type="slidenum">
              <a:rPr lang="en-GB" sz="675" strike="noStrike">
                <a:solidFill>
                  <a:srgbClr val="000000"/>
                </a:solidFill>
                <a:latin typeface="Arial"/>
              </a:rPr>
              <a:pPr algn="r">
                <a:lnSpc>
                  <a:spcPct val="100000"/>
                </a:lnSpc>
              </a:pPr>
              <a:t>‹#›</a:t>
            </a:fld>
            <a:endParaRPr/>
          </a:p>
        </p:txBody>
      </p:sp>
      <p:sp>
        <p:nvSpPr>
          <p:cNvPr id="42" name="PlaceHolder 4"/>
          <p:cNvSpPr>
            <a:spLocks noGrp="1"/>
          </p:cNvSpPr>
          <p:nvPr>
            <p:ph type="title"/>
          </p:nvPr>
        </p:nvSpPr>
        <p:spPr>
          <a:xfrm>
            <a:off x="457200" y="273600"/>
            <a:ext cx="8229240" cy="1144800"/>
          </a:xfrm>
          <a:prstGeom prst="rect">
            <a:avLst/>
          </a:prstGeom>
        </p:spPr>
        <p:txBody>
          <a:bodyPr lIns="0" tIns="0" rIns="0" bIns="0" anchor="ctr"/>
          <a:lstStyle/>
          <a:p>
            <a:r>
              <a:rPr lang="en-US" sz="2475">
                <a:latin typeface="Arial"/>
              </a:rPr>
              <a:t>Click to edit the title text format</a:t>
            </a:r>
            <a:endParaRPr/>
          </a:p>
        </p:txBody>
      </p:sp>
      <p:sp>
        <p:nvSpPr>
          <p:cNvPr id="43"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1575">
                <a:latin typeface="Calibri"/>
              </a:rPr>
              <a:t>Click to edit the outline text format</a:t>
            </a:r>
            <a:endParaRPr/>
          </a:p>
          <a:p>
            <a:pPr lvl="1">
              <a:buSzPct val="75000"/>
              <a:buFont typeface="StarSymbol"/>
              <a:buChar char=""/>
            </a:pPr>
            <a:r>
              <a:rPr lang="en-US" sz="1125">
                <a:latin typeface="Calibri"/>
              </a:rPr>
              <a:t>Second Outline Level</a:t>
            </a:r>
            <a:endParaRPr/>
          </a:p>
          <a:p>
            <a:pPr lvl="2">
              <a:buSzPct val="45000"/>
              <a:buFont typeface="StarSymbol"/>
              <a:buChar char=""/>
            </a:pPr>
            <a:r>
              <a:rPr lang="en-US" sz="1013">
                <a:latin typeface="Calibri"/>
              </a:rPr>
              <a:t>Third Outline Level</a:t>
            </a:r>
            <a:endParaRPr/>
          </a:p>
          <a:p>
            <a:pPr lvl="3">
              <a:buSzPct val="75000"/>
              <a:buFont typeface="StarSymbol"/>
              <a:buChar char=""/>
            </a:pPr>
            <a:r>
              <a:rPr lang="en-US" sz="1013">
                <a:latin typeface="Calibri"/>
              </a:rPr>
              <a:t>Fourth Outline Level</a:t>
            </a:r>
            <a:endParaRPr/>
          </a:p>
          <a:p>
            <a:pPr lvl="4">
              <a:buSzPct val="45000"/>
              <a:buFont typeface="StarSymbol"/>
              <a:buChar char=""/>
            </a:pPr>
            <a:r>
              <a:rPr lang="en-US" sz="1500">
                <a:latin typeface="Calibri"/>
              </a:rPr>
              <a:t>Fifth Outline Level</a:t>
            </a:r>
            <a:endParaRPr/>
          </a:p>
          <a:p>
            <a:pPr lvl="5">
              <a:buSzPct val="45000"/>
              <a:buFont typeface="StarSymbol"/>
              <a:buChar char=""/>
            </a:pPr>
            <a:r>
              <a:rPr lang="en-US" sz="1500">
                <a:latin typeface="Calibri"/>
              </a:rPr>
              <a:t>Sixth Outline Level</a:t>
            </a:r>
            <a:endParaRPr/>
          </a:p>
          <a:p>
            <a:pPr lvl="6">
              <a:buSzPct val="45000"/>
              <a:buFont typeface="StarSymbol"/>
              <a:buChar char=""/>
            </a:pPr>
            <a:r>
              <a:rPr lang="en-US" sz="1500">
                <a:latin typeface="Calibri"/>
              </a:rPr>
              <a:t>Seventh Outline Level</a:t>
            </a:r>
            <a:endParaRPr/>
          </a:p>
        </p:txBody>
      </p:sp>
    </p:spTree>
    <p:extLst>
      <p:ext uri="{BB962C8B-B14F-4D97-AF65-F5344CB8AC3E}">
        <p14:creationId xmlns:p14="http://schemas.microsoft.com/office/powerpoint/2010/main" val="2398188672"/>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271588" y="230359"/>
            <a:ext cx="8600825" cy="537595"/>
          </a:xfrm>
          <a:prstGeom prst="rect">
            <a:avLst/>
          </a:prstGeom>
          <a:ln w="12700">
            <a:miter lim="400000"/>
          </a:ln>
          <a:extLst>
            <a:ext uri="{C572A759-6A51-4108-AA02-DFA0A04FC94B}">
              <ma14:wrappingTextBoxFlag xmlns="" xmlns:ma14="http://schemas.microsoft.com/office/mac/drawingml/2011/main" val="1"/>
            </a:ext>
          </a:extLst>
        </p:spPr>
        <p:txBody>
          <a:bodyPr lIns="50794" tIns="50794" rIns="50794" bIns="50794" anchor="b">
            <a:normAutofit/>
          </a:bodyPr>
          <a:lstStyle/>
          <a:p>
            <a:r>
              <a:t>Title Text</a:t>
            </a:r>
          </a:p>
        </p:txBody>
      </p:sp>
      <p:sp>
        <p:nvSpPr>
          <p:cNvPr id="3" name="Body Level One…"/>
          <p:cNvSpPr>
            <a:spLocks noGrp="1"/>
          </p:cNvSpPr>
          <p:nvPr>
            <p:ph type="body" idx="1"/>
          </p:nvPr>
        </p:nvSpPr>
        <p:spPr>
          <a:xfrm>
            <a:off x="482346" y="1608044"/>
            <a:ext cx="7648627" cy="4769047"/>
          </a:xfrm>
          <a:prstGeom prst="rect">
            <a:avLst/>
          </a:prstGeom>
          <a:ln w="12700">
            <a:miter lim="400000"/>
          </a:ln>
          <a:extLst>
            <a:ext uri="{C572A759-6A51-4108-AA02-DFA0A04FC94B}">
              <ma14:wrappingTextBoxFlag xmlns="" xmlns:ma14="http://schemas.microsoft.com/office/mac/drawingml/2011/main" val="1"/>
            </a:ext>
          </a:extLst>
        </p:spPr>
        <p:txBody>
          <a:bodyPr lIns="50794" tIns="50794" rIns="50794" bIns="5079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15258" y="6505280"/>
            <a:ext cx="304558" cy="297377"/>
          </a:xfrm>
          <a:prstGeom prst="rect">
            <a:avLst/>
          </a:prstGeom>
          <a:ln w="12700">
            <a:miter lim="400000"/>
          </a:ln>
        </p:spPr>
        <p:txBody>
          <a:bodyPr wrap="none" lIns="50794" tIns="50794" rIns="50794" bIns="50794">
            <a:spAutoFit/>
          </a:bodyPr>
          <a:lstStyle>
            <a:lvl1pPr algn="ctr">
              <a:defRPr sz="1266">
                <a:solidFill>
                  <a:srgbClr val="000000"/>
                </a:solidFill>
                <a:latin typeface="Helvetica Light"/>
                <a:ea typeface="Helvetica Light"/>
                <a:cs typeface="Helvetica Light"/>
                <a:sym typeface="Helvetica Light"/>
              </a:defRPr>
            </a:lvl1pPr>
          </a:lstStyle>
          <a:p>
            <a:pPr defTabSz="410688"/>
            <a:fld id="{86CB4B4D-7CA3-9044-876B-883B54F8677D}" type="slidenum">
              <a:rPr lang="en-GB" smtClean="0"/>
              <a:pPr defTabSz="410688"/>
              <a:t>‹#›</a:t>
            </a:fld>
            <a:endParaRPr lang="en-GB"/>
          </a:p>
        </p:txBody>
      </p:sp>
    </p:spTree>
    <p:extLst>
      <p:ext uri="{BB962C8B-B14F-4D97-AF65-F5344CB8AC3E}">
        <p14:creationId xmlns:p14="http://schemas.microsoft.com/office/powerpoint/2010/main" val="2987624215"/>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Lst>
  <p:transition spd="med"/>
  <p:txStyles>
    <p:titleStyle>
      <a:lvl1pPr marL="0" marR="0" indent="0" algn="l" defTabSz="410688"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1pPr>
      <a:lvl2pPr marL="0" marR="0" indent="160704" algn="l" defTabSz="410688"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2pPr>
      <a:lvl3pPr marL="0" marR="0" indent="321407" algn="l" defTabSz="410688"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3pPr>
      <a:lvl4pPr marL="0" marR="0" indent="482111" algn="l" defTabSz="410688"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4pPr>
      <a:lvl5pPr marL="0" marR="0" indent="642816" algn="l" defTabSz="410688"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5pPr>
      <a:lvl6pPr marL="0" marR="0" indent="803520" algn="l" defTabSz="410688"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224" algn="l" defTabSz="410688"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4930" algn="l" defTabSz="410688"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631" algn="l" defTabSz="410688"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410688"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1pPr>
      <a:lvl2pPr marL="0" marR="0" indent="160704" algn="l" defTabSz="410688"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2pPr>
      <a:lvl3pPr marL="0" marR="0" indent="321407" algn="l" defTabSz="410688"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3pPr>
      <a:lvl4pPr marL="0" marR="0" indent="482111" algn="l" defTabSz="410688"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4pPr>
      <a:lvl5pPr marL="0" marR="0" indent="642816" algn="l" defTabSz="410688"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5pPr>
      <a:lvl6pPr marL="0" marR="0" indent="803520" algn="l" defTabSz="410688"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224" algn="l" defTabSz="410688"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4930" algn="l" defTabSz="410688"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631" algn="l" defTabSz="410688"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68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04" algn="ctr" defTabSz="41068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07" algn="ctr" defTabSz="41068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11" algn="ctr" defTabSz="41068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16" algn="ctr" defTabSz="41068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520" algn="ctr" defTabSz="41068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224" algn="ctr" defTabSz="41068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4930" algn="ctr" defTabSz="41068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631" algn="ctr" defTabSz="41068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numCol="1" anchor="t" compatLnSpc="1"/>
          <a:lstStyle/>
          <a:p>
            <a:pPr>
              <a:spcBef>
                <a:spcPts val="0"/>
              </a:spcBef>
              <a:spcAft>
                <a:spcPts val="0"/>
              </a:spcAft>
            </a:pPr>
            <a:endParaRPr lang="en-US" dirty="0">
              <a:solidFill>
                <a:prstClr val="black"/>
              </a:solidFill>
              <a:latin typeface="Lucida Sans Unicode"/>
            </a:endParaRPr>
          </a:p>
        </p:txBody>
      </p:sp>
      <p:sp>
        <p:nvSpPr>
          <p:cNvPr id="12" name="Freeform 11"/>
          <p:cNvSpPr>
            <a:spLocks/>
          </p:cNvSpPr>
          <p:nvPr/>
        </p:nvSpPr>
        <p:spPr>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numCol="1" anchor="t" compatLnSpc="1"/>
          <a:lstStyle/>
          <a:p>
            <a:pPr>
              <a:spcBef>
                <a:spcPts val="0"/>
              </a:spcBef>
              <a:spcAft>
                <a:spcPts val="0"/>
              </a:spcAft>
            </a:pPr>
            <a:endParaRPr lang="en-US" dirty="0">
              <a:solidFill>
                <a:prstClr val="black"/>
              </a:solidFill>
              <a:latin typeface="Lucida Sans Unicode"/>
            </a:endParaRPr>
          </a:p>
        </p:txBody>
      </p:sp>
      <p:sp>
        <p:nvSpPr>
          <p:cNvPr id="14" name="Right Triangle 13"/>
          <p:cNvSpPr>
            <a:spLocks/>
          </p:cNvSpPr>
          <p:nvPr/>
        </p:nvSpPr>
        <p:spPr>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ctr" compatLnSpc="1"/>
          <a:lstStyle/>
          <a:p>
            <a:pPr algn="ctr">
              <a:spcBef>
                <a:spcPts val="0"/>
              </a:spcBef>
              <a:spcAft>
                <a:spcPts val="0"/>
              </a:spcAft>
            </a:pP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numCol="1"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numCol="1">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numCol="1" anchor="b"/>
          <a:lstStyle>
            <a:lvl1pPr algn="l" eaLnBrk="1" latinLnBrk="0" hangingPunct="1">
              <a:defRPr kumimoji="0" sz="1000">
                <a:solidFill>
                  <a:schemeClr val="tx1"/>
                </a:solidFill>
              </a:defRPr>
            </a:lvl1pPr>
            <a:extLst/>
          </a:lstStyle>
          <a:p>
            <a:pPr>
              <a:spcBef>
                <a:spcPts val="0"/>
              </a:spcBef>
              <a:spcAft>
                <a:spcPts val="0"/>
              </a:spcAft>
            </a:pPr>
            <a:fld id="{681C51BA-19CB-4511-A66D-5EB9FD6DB7D0}" type="datetimeFigureOut">
              <a:rPr lang="en-GB" altLang="en-GB" smtClean="0">
                <a:solidFill>
                  <a:prstClr val="black"/>
                </a:solidFill>
                <a:latin typeface="Lucida Sans Unicode"/>
              </a:rPr>
              <a:pPr>
                <a:spcBef>
                  <a:spcPts val="0"/>
                </a:spcBef>
                <a:spcAft>
                  <a:spcPts val="0"/>
                </a:spcAft>
              </a:pPr>
              <a:t>22/11/2022</a:t>
            </a:fld>
            <a:endParaRPr lang="en-GB" altLang="en-GB" dirty="0">
              <a:solidFill>
                <a:prstClr val="black"/>
              </a:solidFill>
              <a:latin typeface="Lucida Sans Unicode"/>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numCol="1" anchor="b"/>
          <a:lstStyle>
            <a:lvl1pPr algn="r" eaLnBrk="1" latinLnBrk="0" hangingPunct="1">
              <a:defRPr kumimoji="0" sz="1000">
                <a:solidFill>
                  <a:schemeClr val="tx1"/>
                </a:solidFill>
              </a:defRPr>
            </a:lvl1pPr>
            <a:extLst/>
          </a:lstStyle>
          <a:p>
            <a:pPr>
              <a:spcBef>
                <a:spcPts val="0"/>
              </a:spcBef>
              <a:spcAft>
                <a:spcPts val="0"/>
              </a:spcAft>
            </a:pPr>
            <a:endParaRPr lang="en-GB" altLang="en-GB" dirty="0">
              <a:solidFill>
                <a:prstClr val="black"/>
              </a:solidFill>
              <a:latin typeface="Lucida Sans Unicode"/>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numCol="1" anchor="b"/>
          <a:lstStyle>
            <a:lvl1pPr algn="r" eaLnBrk="1" latinLnBrk="0" hangingPunct="1">
              <a:defRPr kumimoji="0" sz="1000" b="0">
                <a:solidFill>
                  <a:schemeClr val="tx1"/>
                </a:solidFill>
              </a:defRPr>
            </a:lvl1pPr>
            <a:extLst/>
          </a:lstStyle>
          <a:p>
            <a:pPr>
              <a:spcBef>
                <a:spcPts val="0"/>
              </a:spcBef>
              <a:spcAft>
                <a:spcPts val="0"/>
              </a:spcAft>
            </a:pPr>
            <a:fld id="{A1728606-5BEF-4B21-8BB7-E14AF5F423DC}" type="slidenum">
              <a:rPr lang="en-GB" altLang="en-GB" smtClean="0">
                <a:solidFill>
                  <a:prstClr val="black"/>
                </a:solidFill>
                <a:latin typeface="Lucida Sans Unicode"/>
              </a:rPr>
              <a:pPr>
                <a:spcBef>
                  <a:spcPts val="0"/>
                </a:spcBef>
                <a:spcAft>
                  <a:spcPts val="0"/>
                </a:spcAft>
              </a:pPr>
              <a:t>‹#›</a:t>
            </a:fld>
            <a:endParaRPr lang="en-GB" altLang="en-GB" dirty="0">
              <a:solidFill>
                <a:prstClr val="black"/>
              </a:solidFill>
              <a:latin typeface="Lucida Sans Unicode"/>
            </a:endParaRPr>
          </a:p>
        </p:txBody>
      </p:sp>
    </p:spTree>
    <p:extLst>
      <p:ext uri="{BB962C8B-B14F-4D97-AF65-F5344CB8AC3E}">
        <p14:creationId xmlns:p14="http://schemas.microsoft.com/office/powerpoint/2010/main" val="3103833490"/>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dt"/>
          </p:nvPr>
        </p:nvSpPr>
        <p:spPr>
          <a:xfrm>
            <a:off x="628560" y="6356520"/>
            <a:ext cx="2057040" cy="364680"/>
          </a:xfrm>
          <a:prstGeom prst="rect">
            <a:avLst/>
          </a:prstGeom>
        </p:spPr>
        <p:txBody>
          <a:bodyPr anchor="ctr"/>
          <a:lstStyle/>
          <a:p>
            <a:r>
              <a:rPr lang="en-GB" sz="900">
                <a:solidFill>
                  <a:srgbClr val="000000"/>
                </a:solidFill>
              </a:rPr>
              <a:t>07/11/17</a:t>
            </a:r>
            <a:endParaRPr>
              <a:solidFill>
                <a:prstClr val="black"/>
              </a:solidFill>
            </a:endParaRPr>
          </a:p>
        </p:txBody>
      </p:sp>
      <p:sp>
        <p:nvSpPr>
          <p:cNvPr id="40" name="PlaceHolder 2"/>
          <p:cNvSpPr>
            <a:spLocks noGrp="1"/>
          </p:cNvSpPr>
          <p:nvPr>
            <p:ph type="ftr"/>
          </p:nvPr>
        </p:nvSpPr>
        <p:spPr>
          <a:xfrm>
            <a:off x="3029040" y="6356520"/>
            <a:ext cx="3085920" cy="364680"/>
          </a:xfrm>
          <a:prstGeom prst="rect">
            <a:avLst/>
          </a:prstGeom>
        </p:spPr>
        <p:txBody>
          <a:bodyPr anchor="ctr"/>
          <a:lstStyle/>
          <a:p>
            <a:endParaRPr>
              <a:solidFill>
                <a:prstClr val="black"/>
              </a:solidFill>
            </a:endParaRPr>
          </a:p>
        </p:txBody>
      </p:sp>
      <p:sp>
        <p:nvSpPr>
          <p:cNvPr id="41" name="PlaceHolder 3"/>
          <p:cNvSpPr>
            <a:spLocks noGrp="1"/>
          </p:cNvSpPr>
          <p:nvPr>
            <p:ph type="sldNum"/>
          </p:nvPr>
        </p:nvSpPr>
        <p:spPr>
          <a:xfrm>
            <a:off x="6458040" y="6356520"/>
            <a:ext cx="2057040" cy="364680"/>
          </a:xfrm>
          <a:prstGeom prst="rect">
            <a:avLst/>
          </a:prstGeom>
        </p:spPr>
        <p:txBody>
          <a:bodyPr anchor="ctr"/>
          <a:lstStyle/>
          <a:p>
            <a:pPr algn="r"/>
            <a:fld id="{7744DD85-8756-4BF5-A4C9-A100B688A461}" type="slidenum">
              <a:rPr lang="en-GB" sz="900">
                <a:solidFill>
                  <a:srgbClr val="000000"/>
                </a:solidFill>
              </a:rPr>
              <a:pPr algn="r"/>
              <a:t>‹#›</a:t>
            </a:fld>
            <a:endParaRPr>
              <a:solidFill>
                <a:prstClr val="black"/>
              </a:solidFill>
            </a:endParaRPr>
          </a:p>
        </p:txBody>
      </p:sp>
      <p:sp>
        <p:nvSpPr>
          <p:cNvPr id="42" name="PlaceHolder 4"/>
          <p:cNvSpPr>
            <a:spLocks noGrp="1"/>
          </p:cNvSpPr>
          <p:nvPr>
            <p:ph type="title"/>
          </p:nvPr>
        </p:nvSpPr>
        <p:spPr>
          <a:xfrm>
            <a:off x="457200" y="273600"/>
            <a:ext cx="8229240" cy="1144800"/>
          </a:xfrm>
          <a:prstGeom prst="rect">
            <a:avLst/>
          </a:prstGeom>
        </p:spPr>
        <p:txBody>
          <a:bodyPr lIns="0" tIns="0" rIns="0" bIns="0" anchor="ctr"/>
          <a:lstStyle/>
          <a:p>
            <a:r>
              <a:rPr lang="en-US" sz="3300">
                <a:latin typeface="Arial"/>
              </a:rPr>
              <a:t>Click to edit the title text format</a:t>
            </a:r>
            <a:endParaRPr/>
          </a:p>
        </p:txBody>
      </p:sp>
      <p:sp>
        <p:nvSpPr>
          <p:cNvPr id="43"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2100">
                <a:latin typeface="Calibri"/>
              </a:rPr>
              <a:t>Click to edit the outline text format</a:t>
            </a:r>
            <a:endParaRPr/>
          </a:p>
          <a:p>
            <a:pPr lvl="1">
              <a:buSzPct val="75000"/>
              <a:buFont typeface="StarSymbol"/>
              <a:buChar char=""/>
            </a:pPr>
            <a:r>
              <a:rPr lang="en-US" sz="1500">
                <a:latin typeface="Calibri"/>
              </a:rPr>
              <a:t>Second Outline Level</a:t>
            </a:r>
            <a:endParaRPr/>
          </a:p>
          <a:p>
            <a:pPr lvl="2">
              <a:buSzPct val="45000"/>
              <a:buFont typeface="StarSymbol"/>
              <a:buChar char=""/>
            </a:pPr>
            <a:r>
              <a:rPr lang="en-US" sz="1350">
                <a:latin typeface="Calibri"/>
              </a:rPr>
              <a:t>Third Outline Level</a:t>
            </a:r>
            <a:endParaRPr/>
          </a:p>
          <a:p>
            <a:pPr lvl="3">
              <a:buSzPct val="75000"/>
              <a:buFont typeface="StarSymbol"/>
              <a:buChar char=""/>
            </a:pPr>
            <a:r>
              <a:rPr lang="en-US" sz="135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extLst>
      <p:ext uri="{BB962C8B-B14F-4D97-AF65-F5344CB8AC3E}">
        <p14:creationId xmlns:p14="http://schemas.microsoft.com/office/powerpoint/2010/main" val="2168116497"/>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70"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en-US" sz="3300" strike="noStrike">
                <a:solidFill>
                  <a:srgbClr val="000000"/>
                </a:solidFill>
                <a:latin typeface="Calibri"/>
              </a:rPr>
              <a:t>Click to edit Master title style</a:t>
            </a:r>
            <a:endParaRPr/>
          </a:p>
        </p:txBody>
      </p:sp>
      <p:sp>
        <p:nvSpPr>
          <p:cNvPr id="671" name="PlaceHolder 2"/>
          <p:cNvSpPr>
            <a:spLocks noGrp="1"/>
          </p:cNvSpPr>
          <p:nvPr>
            <p:ph type="body"/>
          </p:nvPr>
        </p:nvSpPr>
        <p:spPr>
          <a:xfrm>
            <a:off x="457200" y="1600200"/>
            <a:ext cx="8229240" cy="4525560"/>
          </a:xfrm>
          <a:prstGeom prst="rect">
            <a:avLst/>
          </a:prstGeom>
        </p:spPr>
        <p:txBody>
          <a:bodyPr/>
          <a:lstStyle/>
          <a:p>
            <a:pPr>
              <a:buSzPct val="45000"/>
              <a:buFont typeface="StarSymbol"/>
              <a:buChar char=""/>
            </a:pPr>
            <a:r>
              <a:rPr lang="en-US" sz="2400" strike="noStrike">
                <a:solidFill>
                  <a:srgbClr val="000000"/>
                </a:solidFill>
                <a:latin typeface="Calibri"/>
              </a:rPr>
              <a:t>Click to edit the outline text format</a:t>
            </a:r>
            <a:endParaRPr/>
          </a:p>
          <a:p>
            <a:pPr lvl="1">
              <a:buSzPct val="75000"/>
              <a:buFont typeface="StarSymbol"/>
              <a:buChar char=""/>
            </a:pPr>
            <a:r>
              <a:rPr lang="en-US" sz="2400" strike="noStrike">
                <a:solidFill>
                  <a:srgbClr val="000000"/>
                </a:solidFill>
                <a:latin typeface="Calibri"/>
              </a:rPr>
              <a:t>Second Outline Level</a:t>
            </a:r>
            <a:endParaRPr/>
          </a:p>
          <a:p>
            <a:pPr lvl="2">
              <a:buSzPct val="45000"/>
              <a:buFont typeface="StarSymbol"/>
              <a:buChar char=""/>
            </a:pPr>
            <a:r>
              <a:rPr lang="en-US" sz="2400" strike="noStrike">
                <a:solidFill>
                  <a:srgbClr val="000000"/>
                </a:solidFill>
                <a:latin typeface="Calibri"/>
              </a:rPr>
              <a:t>Third Outline Level</a:t>
            </a:r>
            <a:endParaRPr/>
          </a:p>
          <a:p>
            <a:pPr lvl="3">
              <a:buSzPct val="75000"/>
              <a:buFont typeface="StarSymbol"/>
              <a:buChar char=""/>
            </a:pPr>
            <a:r>
              <a:rPr lang="en-US" sz="2400" strike="noStrike">
                <a:solidFill>
                  <a:srgbClr val="000000"/>
                </a:solidFill>
                <a:latin typeface="Calibri"/>
              </a:rPr>
              <a:t>Fourth Outline Level</a:t>
            </a:r>
            <a:endParaRPr/>
          </a:p>
          <a:p>
            <a:pPr lvl="4">
              <a:buSzPct val="45000"/>
              <a:buFont typeface="StarSymbol"/>
              <a:buChar char=""/>
            </a:pPr>
            <a:r>
              <a:rPr lang="en-US" sz="2400" strike="noStrike">
                <a:solidFill>
                  <a:srgbClr val="000000"/>
                </a:solidFill>
                <a:latin typeface="Calibri"/>
              </a:rPr>
              <a:t>Fifth Outline Level</a:t>
            </a:r>
            <a:endParaRPr/>
          </a:p>
          <a:p>
            <a:pPr lvl="5">
              <a:buSzPct val="45000"/>
              <a:buFont typeface="StarSymbol"/>
              <a:buChar char=""/>
            </a:pPr>
            <a:r>
              <a:rPr lang="en-US" sz="2400" strike="noStrike">
                <a:solidFill>
                  <a:srgbClr val="000000"/>
                </a:solidFill>
                <a:latin typeface="Calibri"/>
              </a:rPr>
              <a:t>Sixth Outline Level</a:t>
            </a:r>
            <a:endParaRPr/>
          </a:p>
          <a:p>
            <a:pPr>
              <a:lnSpc>
                <a:spcPct val="100000"/>
              </a:lnSpc>
              <a:buFont typeface="Arial"/>
              <a:buChar char="•"/>
            </a:pPr>
            <a:r>
              <a:rPr lang="en-US" sz="2400" strike="noStrike">
                <a:solidFill>
                  <a:srgbClr val="000000"/>
                </a:solidFill>
                <a:latin typeface="Calibri"/>
              </a:rPr>
              <a:t>Seventh Outline LevelClick to edit Master text styles</a:t>
            </a:r>
            <a:endParaRPr/>
          </a:p>
          <a:p>
            <a:pPr lvl="1">
              <a:lnSpc>
                <a:spcPct val="100000"/>
              </a:lnSpc>
              <a:buFont typeface="Arial"/>
              <a:buChar char="–"/>
            </a:pPr>
            <a:r>
              <a:rPr lang="en-US" sz="2100" strike="noStrike">
                <a:solidFill>
                  <a:srgbClr val="000000"/>
                </a:solidFill>
                <a:latin typeface="Calibri"/>
              </a:rPr>
              <a:t>Second level</a:t>
            </a:r>
            <a:endParaRPr/>
          </a:p>
          <a:p>
            <a:pPr lvl="2">
              <a:lnSpc>
                <a:spcPct val="100000"/>
              </a:lnSpc>
              <a:buFont typeface="Arial"/>
              <a:buChar char="•"/>
            </a:pPr>
            <a:r>
              <a:rPr lang="en-US" sz="1800" strike="noStrike">
                <a:solidFill>
                  <a:srgbClr val="000000"/>
                </a:solidFill>
                <a:latin typeface="Calibri"/>
              </a:rPr>
              <a:t>Third level</a:t>
            </a:r>
            <a:endParaRPr/>
          </a:p>
          <a:p>
            <a:pPr lvl="3">
              <a:lnSpc>
                <a:spcPct val="100000"/>
              </a:lnSpc>
              <a:buFont typeface="Arial"/>
              <a:buChar char="–"/>
            </a:pPr>
            <a:r>
              <a:rPr lang="en-US" sz="1500" strike="noStrike">
                <a:solidFill>
                  <a:srgbClr val="000000"/>
                </a:solidFill>
                <a:latin typeface="Calibri"/>
              </a:rPr>
              <a:t>Fourth level</a:t>
            </a:r>
            <a:endParaRPr/>
          </a:p>
          <a:p>
            <a:pPr lvl="4">
              <a:lnSpc>
                <a:spcPct val="100000"/>
              </a:lnSpc>
              <a:buFont typeface="Arial"/>
              <a:buChar char="»"/>
            </a:pPr>
            <a:r>
              <a:rPr lang="en-US" sz="1500" strike="noStrike">
                <a:solidFill>
                  <a:srgbClr val="000000"/>
                </a:solidFill>
                <a:latin typeface="Calibri"/>
              </a:rPr>
              <a:t>Fifth level</a:t>
            </a:r>
            <a:endParaRPr/>
          </a:p>
        </p:txBody>
      </p:sp>
      <p:sp>
        <p:nvSpPr>
          <p:cNvPr id="672" name="PlaceHolder 3"/>
          <p:cNvSpPr>
            <a:spLocks noGrp="1"/>
          </p:cNvSpPr>
          <p:nvPr>
            <p:ph type="dt"/>
          </p:nvPr>
        </p:nvSpPr>
        <p:spPr>
          <a:xfrm>
            <a:off x="457200" y="6356520"/>
            <a:ext cx="2133360" cy="364680"/>
          </a:xfrm>
          <a:prstGeom prst="rect">
            <a:avLst/>
          </a:prstGeom>
        </p:spPr>
        <p:txBody>
          <a:bodyPr anchor="ctr"/>
          <a:lstStyle/>
          <a:p>
            <a:pPr>
              <a:lnSpc>
                <a:spcPct val="100000"/>
              </a:lnSpc>
            </a:pPr>
            <a:r>
              <a:rPr lang="en-GB" sz="900" strike="noStrike">
                <a:solidFill>
                  <a:srgbClr val="8B8B8B"/>
                </a:solidFill>
                <a:latin typeface="Arial"/>
              </a:rPr>
              <a:t>07/11/17</a:t>
            </a:r>
            <a:endParaRPr/>
          </a:p>
        </p:txBody>
      </p:sp>
      <p:sp>
        <p:nvSpPr>
          <p:cNvPr id="673" name="PlaceHolder 4"/>
          <p:cNvSpPr>
            <a:spLocks noGrp="1"/>
          </p:cNvSpPr>
          <p:nvPr>
            <p:ph type="ftr"/>
          </p:nvPr>
        </p:nvSpPr>
        <p:spPr>
          <a:xfrm>
            <a:off x="3124080" y="6356520"/>
            <a:ext cx="2895120" cy="364680"/>
          </a:xfrm>
          <a:prstGeom prst="rect">
            <a:avLst/>
          </a:prstGeom>
        </p:spPr>
        <p:txBody>
          <a:bodyPr anchor="ctr"/>
          <a:lstStyle/>
          <a:p>
            <a:endParaRPr/>
          </a:p>
        </p:txBody>
      </p:sp>
      <p:sp>
        <p:nvSpPr>
          <p:cNvPr id="674" name="PlaceHolder 5"/>
          <p:cNvSpPr>
            <a:spLocks noGrp="1"/>
          </p:cNvSpPr>
          <p:nvPr>
            <p:ph type="sldNum"/>
          </p:nvPr>
        </p:nvSpPr>
        <p:spPr>
          <a:xfrm>
            <a:off x="6553080" y="6356520"/>
            <a:ext cx="2133360" cy="364680"/>
          </a:xfrm>
          <a:prstGeom prst="rect">
            <a:avLst/>
          </a:prstGeom>
        </p:spPr>
        <p:txBody>
          <a:bodyPr anchor="ctr"/>
          <a:lstStyle/>
          <a:p>
            <a:pPr algn="r">
              <a:lnSpc>
                <a:spcPct val="100000"/>
              </a:lnSpc>
            </a:pPr>
            <a:fld id="{49E440E2-B371-4A61-BD84-0D27DBEB4D97}" type="slidenum">
              <a:rPr lang="en-GB" sz="900" strike="noStrike">
                <a:solidFill>
                  <a:srgbClr val="8B8B8B"/>
                </a:solidFill>
                <a:latin typeface="Arial"/>
              </a:rPr>
              <a:pPr algn="r">
                <a:lnSpc>
                  <a:spcPct val="100000"/>
                </a:lnSpc>
              </a:pPr>
              <a:t>‹#›</a:t>
            </a:fld>
            <a:endParaRPr/>
          </a:p>
        </p:txBody>
      </p:sp>
    </p:spTree>
    <p:extLst>
      <p:ext uri="{BB962C8B-B14F-4D97-AF65-F5344CB8AC3E}">
        <p14:creationId xmlns:p14="http://schemas.microsoft.com/office/powerpoint/2010/main" val="4281874730"/>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dt"/>
          </p:nvPr>
        </p:nvSpPr>
        <p:spPr>
          <a:xfrm>
            <a:off x="628560" y="6356520"/>
            <a:ext cx="2057040" cy="364680"/>
          </a:xfrm>
          <a:prstGeom prst="rect">
            <a:avLst/>
          </a:prstGeom>
        </p:spPr>
        <p:txBody>
          <a:bodyPr anchor="ctr"/>
          <a:lstStyle/>
          <a:p>
            <a:pPr>
              <a:lnSpc>
                <a:spcPct val="100000"/>
              </a:lnSpc>
            </a:pPr>
            <a:r>
              <a:rPr lang="en-GB" sz="900" strike="noStrike">
                <a:solidFill>
                  <a:srgbClr val="000000"/>
                </a:solidFill>
                <a:latin typeface="Arial"/>
              </a:rPr>
              <a:t>07/11/17</a:t>
            </a:r>
            <a:endParaRPr/>
          </a:p>
        </p:txBody>
      </p:sp>
      <p:sp>
        <p:nvSpPr>
          <p:cNvPr id="40" name="PlaceHolder 2"/>
          <p:cNvSpPr>
            <a:spLocks noGrp="1"/>
          </p:cNvSpPr>
          <p:nvPr>
            <p:ph type="ftr"/>
          </p:nvPr>
        </p:nvSpPr>
        <p:spPr>
          <a:xfrm>
            <a:off x="3029040" y="6356520"/>
            <a:ext cx="3085920" cy="364680"/>
          </a:xfrm>
          <a:prstGeom prst="rect">
            <a:avLst/>
          </a:prstGeom>
        </p:spPr>
        <p:txBody>
          <a:bodyPr anchor="ctr"/>
          <a:lstStyle/>
          <a:p>
            <a:endParaRPr/>
          </a:p>
        </p:txBody>
      </p:sp>
      <p:sp>
        <p:nvSpPr>
          <p:cNvPr id="41"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7744DD85-8756-4BF5-A4C9-A100B688A461}" type="slidenum">
              <a:rPr lang="en-GB" sz="900" strike="noStrike">
                <a:solidFill>
                  <a:srgbClr val="000000"/>
                </a:solidFill>
                <a:latin typeface="Arial"/>
              </a:rPr>
              <a:pPr algn="r">
                <a:lnSpc>
                  <a:spcPct val="100000"/>
                </a:lnSpc>
              </a:pPr>
              <a:t>‹#›</a:t>
            </a:fld>
            <a:endParaRPr/>
          </a:p>
        </p:txBody>
      </p:sp>
      <p:sp>
        <p:nvSpPr>
          <p:cNvPr id="42" name="PlaceHolder 4"/>
          <p:cNvSpPr>
            <a:spLocks noGrp="1"/>
          </p:cNvSpPr>
          <p:nvPr>
            <p:ph type="title"/>
          </p:nvPr>
        </p:nvSpPr>
        <p:spPr>
          <a:xfrm>
            <a:off x="457200" y="273600"/>
            <a:ext cx="8229240" cy="1144800"/>
          </a:xfrm>
          <a:prstGeom prst="rect">
            <a:avLst/>
          </a:prstGeom>
        </p:spPr>
        <p:txBody>
          <a:bodyPr lIns="0" tIns="0" rIns="0" bIns="0" anchor="ctr"/>
          <a:lstStyle/>
          <a:p>
            <a:r>
              <a:rPr lang="en-US" sz="3300">
                <a:latin typeface="Arial"/>
              </a:rPr>
              <a:t>Click to edit the title text format</a:t>
            </a:r>
            <a:endParaRPr/>
          </a:p>
        </p:txBody>
      </p:sp>
      <p:sp>
        <p:nvSpPr>
          <p:cNvPr id="43"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2100">
                <a:latin typeface="Calibri"/>
              </a:rPr>
              <a:t>Click to edit the outline text format</a:t>
            </a:r>
            <a:endParaRPr/>
          </a:p>
          <a:p>
            <a:pPr lvl="1">
              <a:buSzPct val="75000"/>
              <a:buFont typeface="StarSymbol"/>
              <a:buChar char=""/>
            </a:pPr>
            <a:r>
              <a:rPr lang="en-US" sz="1500">
                <a:latin typeface="Calibri"/>
              </a:rPr>
              <a:t>Second Outline Level</a:t>
            </a:r>
            <a:endParaRPr/>
          </a:p>
          <a:p>
            <a:pPr lvl="2">
              <a:buSzPct val="45000"/>
              <a:buFont typeface="StarSymbol"/>
              <a:buChar char=""/>
            </a:pPr>
            <a:r>
              <a:rPr lang="en-US" sz="1350">
                <a:latin typeface="Calibri"/>
              </a:rPr>
              <a:t>Third Outline Level</a:t>
            </a:r>
            <a:endParaRPr/>
          </a:p>
          <a:p>
            <a:pPr lvl="3">
              <a:buSzPct val="75000"/>
              <a:buFont typeface="StarSymbol"/>
              <a:buChar char=""/>
            </a:pPr>
            <a:r>
              <a:rPr lang="en-US" sz="135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681C51BA-19CB-4511-A66D-5EB9FD6DB7D0}" type="datetimeFigureOut">
              <a:rPr lang="en-GB" smtClean="0">
                <a:solidFill>
                  <a:prstClr val="black"/>
                </a:solidFill>
                <a:latin typeface="Lucida Sans Unicode"/>
              </a:rPr>
              <a:pPr fontAlgn="auto">
                <a:spcBef>
                  <a:spcPts val="0"/>
                </a:spcBef>
                <a:spcAft>
                  <a:spcPts val="0"/>
                </a:spcAft>
              </a:pPr>
              <a:t>22/11/2022</a:t>
            </a:fld>
            <a:endParaRPr lang="en-GB" dirty="0">
              <a:solidFill>
                <a:prstClr val="black"/>
              </a:solidFill>
              <a:latin typeface="Lucida Sans Unicod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GB" dirty="0">
              <a:solidFill>
                <a:prstClr val="black"/>
              </a:solidFill>
              <a:latin typeface="Lucida Sans Unicod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1728606-5BEF-4B21-8BB7-E14AF5F423DC}" type="slidenum">
              <a:rPr lang="en-GB" smtClean="0">
                <a:solidFill>
                  <a:prstClr val="black"/>
                </a:solidFill>
                <a:latin typeface="Lucida Sans Unicode"/>
              </a:rPr>
              <a:pPr fontAlgn="auto">
                <a:spcBef>
                  <a:spcPts val="0"/>
                </a:spcBef>
                <a:spcAft>
                  <a:spcPts val="0"/>
                </a:spcAft>
              </a:pPr>
              <a:t>‹#›</a:t>
            </a:fld>
            <a:endParaRPr lang="en-GB" dirty="0">
              <a:solidFill>
                <a:prstClr val="black"/>
              </a:solidFill>
              <a:latin typeface="Lucida Sans Unicode"/>
            </a:endParaRPr>
          </a:p>
        </p:txBody>
      </p:sp>
    </p:spTree>
    <p:extLst>
      <p:ext uri="{BB962C8B-B14F-4D97-AF65-F5344CB8AC3E}">
        <p14:creationId xmlns:p14="http://schemas.microsoft.com/office/powerpoint/2010/main" val="337811215"/>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lgn="r"/>
            <a:r>
              <a:rPr lang="en-GB" sz="1050">
                <a:solidFill>
                  <a:srgbClr val="1F497D"/>
                </a:solidFill>
                <a:latin typeface="Perpetua"/>
              </a:rPr>
              <a:t>18/10/16</a:t>
            </a:r>
            <a:endParaRPr lang="en-GB">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lgn="ctr"/>
            <a:fld id="{87E19E19-2C38-4F55-8C89-F2147FC04339}" type="slidenum">
              <a:rPr lang="en-GB" sz="1050" smtClean="0">
                <a:solidFill>
                  <a:srgbClr val="FFFFFF"/>
                </a:solidFill>
                <a:latin typeface="Franklin Gothic Book"/>
              </a:rPr>
              <a:pPr algn="ctr"/>
              <a:t>‹#›</a:t>
            </a:fld>
            <a:endParaRPr lang="en-GB">
              <a:solidFill>
                <a:prstClr val="black">
                  <a:tint val="75000"/>
                </a:prstClr>
              </a:solidFill>
            </a:endParaRPr>
          </a:p>
        </p:txBody>
      </p:sp>
    </p:spTree>
    <p:extLst>
      <p:ext uri="{BB962C8B-B14F-4D97-AF65-F5344CB8AC3E}">
        <p14:creationId xmlns:p14="http://schemas.microsoft.com/office/powerpoint/2010/main" val="3360900065"/>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271614" y="230359"/>
            <a:ext cx="8600825" cy="537595"/>
          </a:xfrm>
          <a:prstGeom prst="rect">
            <a:avLst/>
          </a:prstGeom>
          <a:ln w="12700">
            <a:miter lim="400000"/>
          </a:ln>
          <a:extLst>
            <a:ext uri="{C572A759-6A51-4108-AA02-DFA0A04FC94B}">
              <ma14:wrappingTextBoxFlag xmlns:ma14="http://schemas.microsoft.com/office/mac/drawingml/2011/main" xmlns="" val="1"/>
            </a:ext>
          </a:extLst>
        </p:spPr>
        <p:txBody>
          <a:bodyPr lIns="50794" tIns="50794" rIns="50794" bIns="50794" anchor="b">
            <a:normAutofit/>
          </a:bodyPr>
          <a:lstStyle/>
          <a:p>
            <a:r>
              <a:t>Title Text</a:t>
            </a:r>
          </a:p>
        </p:txBody>
      </p:sp>
      <p:sp>
        <p:nvSpPr>
          <p:cNvPr id="3" name="Body Level One…"/>
          <p:cNvSpPr>
            <a:spLocks noGrp="1"/>
          </p:cNvSpPr>
          <p:nvPr>
            <p:ph type="body" idx="1"/>
          </p:nvPr>
        </p:nvSpPr>
        <p:spPr>
          <a:xfrm>
            <a:off x="482373" y="1608045"/>
            <a:ext cx="7648627" cy="4769047"/>
          </a:xfrm>
          <a:prstGeom prst="rect">
            <a:avLst/>
          </a:prstGeom>
          <a:ln w="12700">
            <a:miter lim="400000"/>
          </a:ln>
          <a:extLst>
            <a:ext uri="{C572A759-6A51-4108-AA02-DFA0A04FC94B}">
              <ma14:wrappingTextBoxFlag xmlns:ma14="http://schemas.microsoft.com/office/mac/drawingml/2011/main" xmlns="" val="1"/>
            </a:ext>
          </a:extLst>
        </p:spPr>
        <p:txBody>
          <a:bodyPr lIns="50794" tIns="50794" rIns="50794" bIns="5079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39328" y="6505332"/>
            <a:ext cx="256469" cy="248646"/>
          </a:xfrm>
          <a:prstGeom prst="rect">
            <a:avLst/>
          </a:prstGeom>
          <a:ln w="12700">
            <a:miter lim="400000"/>
          </a:ln>
        </p:spPr>
        <p:txBody>
          <a:bodyPr wrap="none" lIns="50794" tIns="50794" rIns="50794" bIns="50794">
            <a:spAutoFit/>
          </a:bodyPr>
          <a:lstStyle>
            <a:lvl1pPr algn="ctr">
              <a:defRPr sz="949">
                <a:solidFill>
                  <a:srgbClr val="000000"/>
                </a:solidFill>
                <a:latin typeface="Helvetica Light"/>
                <a:ea typeface="Helvetica Light"/>
                <a:cs typeface="Helvetica Light"/>
                <a:sym typeface="Helvetica Light"/>
              </a:defRPr>
            </a:lvl1pPr>
          </a:lstStyle>
          <a:p>
            <a:pPr defTabSz="308000"/>
            <a:fld id="{86CB4B4D-7CA3-9044-876B-883B54F8677D}" type="slidenum">
              <a:rPr lang="en-GB" smtClean="0"/>
              <a:pPr defTabSz="308000"/>
              <a:t>‹#›</a:t>
            </a:fld>
            <a:endParaRPr lang="en-GB"/>
          </a:p>
        </p:txBody>
      </p:sp>
    </p:spTree>
    <p:extLst>
      <p:ext uri="{BB962C8B-B14F-4D97-AF65-F5344CB8AC3E}">
        <p14:creationId xmlns:p14="http://schemas.microsoft.com/office/powerpoint/2010/main" val="4136690016"/>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Lst>
  <p:transition spd="med"/>
  <p:txStyles>
    <p:titleStyle>
      <a:lvl1pPr marL="0" marR="0" indent="0" algn="l" defTabSz="308000"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1pPr>
      <a:lvl2pPr marL="0" marR="0" indent="120522" algn="l" defTabSz="308000"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2pPr>
      <a:lvl3pPr marL="0" marR="0" indent="241044" algn="l" defTabSz="308000"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3pPr>
      <a:lvl4pPr marL="0" marR="0" indent="361564" algn="l" defTabSz="308000"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4pPr>
      <a:lvl5pPr marL="0" marR="0" indent="482088" algn="l" defTabSz="308000"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5pPr>
      <a:lvl6pPr marL="0" marR="0" indent="602609" algn="l" defTabSz="308000"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6pPr>
      <a:lvl7pPr marL="0" marR="0" indent="723132" algn="l" defTabSz="308000"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7pPr>
      <a:lvl8pPr marL="0" marR="0" indent="843654" algn="l" defTabSz="308000"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8pPr>
      <a:lvl9pPr marL="0" marR="0" indent="964174" algn="l" defTabSz="308000"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308000"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1pPr>
      <a:lvl2pPr marL="0" marR="0" indent="120522" algn="l" defTabSz="308000"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2pPr>
      <a:lvl3pPr marL="0" marR="0" indent="241044" algn="l" defTabSz="308000"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3pPr>
      <a:lvl4pPr marL="0" marR="0" indent="361564" algn="l" defTabSz="308000"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4pPr>
      <a:lvl5pPr marL="0" marR="0" indent="482088" algn="l" defTabSz="308000"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5pPr>
      <a:lvl6pPr marL="0" marR="0" indent="602609" algn="l" defTabSz="308000"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6pPr>
      <a:lvl7pPr marL="0" marR="0" indent="723132" algn="l" defTabSz="308000"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7pPr>
      <a:lvl8pPr marL="0" marR="0" indent="843654" algn="l" defTabSz="308000"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8pPr>
      <a:lvl9pPr marL="0" marR="0" indent="964174" algn="l" defTabSz="308000"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308000"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22" algn="ctr" defTabSz="308000"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44" algn="ctr" defTabSz="308000"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564" algn="ctr" defTabSz="308000"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088" algn="ctr" defTabSz="308000"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609" algn="ctr" defTabSz="308000"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132" algn="ctr" defTabSz="308000"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654" algn="ctr" defTabSz="308000"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174" algn="ctr" defTabSz="308000"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4338" name="Title Text">
            <a:extLst>
              <a:ext uri="{FF2B5EF4-FFF2-40B4-BE49-F238E27FC236}">
                <a16:creationId xmlns:a16="http://schemas.microsoft.com/office/drawing/2014/main" id="{F4E484DB-F094-492E-966D-A781833E7B6F}"/>
              </a:ext>
            </a:extLst>
          </p:cNvPr>
          <p:cNvSpPr>
            <a:spLocks noGrp="1" noChangeArrowheads="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4339" name="Body Level One…">
            <a:extLst>
              <a:ext uri="{FF2B5EF4-FFF2-40B4-BE49-F238E27FC236}">
                <a16:creationId xmlns:a16="http://schemas.microsoft.com/office/drawing/2014/main" id="{6D578C2C-3D41-4B01-B2B0-D81574C1B8E9}"/>
              </a:ext>
            </a:extLst>
          </p:cNvPr>
          <p:cNvSpPr>
            <a:spLocks noGrp="1" noChangeArrowheads="1"/>
          </p:cNvSpPr>
          <p:nvPr>
            <p:ph type="body" idx="1"/>
          </p:nvPr>
        </p:nvSpPr>
        <p:spPr bwMode="auto">
          <a:xfrm>
            <a:off x="482600"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4B7822FF-6CDB-4640-8FCE-508ABA51C656}"/>
              </a:ext>
            </a:extLst>
          </p:cNvPr>
          <p:cNvSpPr>
            <a:spLocks noGrp="1"/>
          </p:cNvSpPr>
          <p:nvPr>
            <p:ph type="sldNum" sz="quarter" idx="2"/>
          </p:nvPr>
        </p:nvSpPr>
        <p:spPr>
          <a:xfrm>
            <a:off x="4458233" y="6505577"/>
            <a:ext cx="218009" cy="212174"/>
          </a:xfrm>
          <a:prstGeom prst="rect">
            <a:avLst/>
          </a:prstGeom>
          <a:ln w="12700">
            <a:miter lim="400000"/>
          </a:ln>
        </p:spPr>
        <p:txBody>
          <a:bodyPr wrap="none" lIns="50800" tIns="50800" rIns="50800" bIns="50800">
            <a:spAutoFit/>
          </a:bodyPr>
          <a:lstStyle>
            <a:lvl1pPr algn="ctr">
              <a:defRPr sz="712">
                <a:solidFill>
                  <a:srgbClr val="000000"/>
                </a:solidFill>
                <a:latin typeface="Helvetica Light"/>
                <a:ea typeface="Helvetica Light"/>
                <a:cs typeface="Helvetica Light"/>
                <a:sym typeface="Helvetica Light"/>
              </a:defRPr>
            </a:lvl1pPr>
          </a:lstStyle>
          <a:p>
            <a:pPr>
              <a:defRPr/>
            </a:pPr>
            <a:fld id="{37E97E33-9689-4ECE-AB98-84E46C302BA7}" type="slidenum">
              <a:rPr/>
              <a:pPr>
                <a:defRPr/>
              </a:pPr>
              <a:t>‹#›</a:t>
            </a:fld>
            <a:endParaRPr/>
          </a:p>
        </p:txBody>
      </p:sp>
    </p:spTree>
    <p:extLst>
      <p:ext uri="{BB962C8B-B14F-4D97-AF65-F5344CB8AC3E}">
        <p14:creationId xmlns:p14="http://schemas.microsoft.com/office/powerpoint/2010/main" val="961660807"/>
      </p:ext>
    </p:extLst>
  </p:cSld>
  <p:clrMap bg1="lt1" tx1="dk1" bg2="lt2" tx2="dk2" accent1="accent1" accent2="accent2" accent3="accent3" accent4="accent4" accent5="accent5" accent6="accent6" hlink="hlink" folHlink="folHlink"/>
  <p:sldLayoutIdLst>
    <p:sldLayoutId id="2147484697" r:id="rId1"/>
    <p:sldLayoutId id="2147484698" r:id="rId2"/>
    <p:sldLayoutId id="2147484699" r:id="rId3"/>
    <p:sldLayoutId id="2147484700" r:id="rId4"/>
  </p:sldLayoutIdLst>
  <p:transition spd="med"/>
  <p:txStyles>
    <p:titleStyle>
      <a:lvl1pPr algn="l" defTabSz="230386" rtl="0" eaLnBrk="0" fontAlgn="base" hangingPunct="0">
        <a:spcBef>
          <a:spcPct val="0"/>
        </a:spcBef>
        <a:spcAft>
          <a:spcPct val="0"/>
        </a:spcAft>
        <a:defRPr sz="1688">
          <a:solidFill>
            <a:srgbClr val="FFFFFF"/>
          </a:solidFill>
          <a:latin typeface="+mn-lt"/>
          <a:ea typeface="+mn-ea"/>
          <a:cs typeface="+mn-cs"/>
          <a:sym typeface="Avenir Heavy"/>
        </a:defRPr>
      </a:lvl1pPr>
      <a:lvl2pPr algn="l" defTabSz="230386" rtl="0" eaLnBrk="0" fontAlgn="base" hangingPunct="0">
        <a:spcBef>
          <a:spcPct val="0"/>
        </a:spcBef>
        <a:spcAft>
          <a:spcPct val="0"/>
        </a:spcAft>
        <a:defRPr sz="1688">
          <a:solidFill>
            <a:srgbClr val="FFFFFF"/>
          </a:solidFill>
          <a:latin typeface="+mn-lt"/>
          <a:ea typeface="+mn-ea"/>
          <a:cs typeface="+mn-cs"/>
          <a:sym typeface="Avenir Heavy"/>
        </a:defRPr>
      </a:lvl2pPr>
      <a:lvl3pPr algn="l" defTabSz="230386" rtl="0" eaLnBrk="0" fontAlgn="base" hangingPunct="0">
        <a:spcBef>
          <a:spcPct val="0"/>
        </a:spcBef>
        <a:spcAft>
          <a:spcPct val="0"/>
        </a:spcAft>
        <a:defRPr sz="1688">
          <a:solidFill>
            <a:srgbClr val="FFFFFF"/>
          </a:solidFill>
          <a:latin typeface="+mn-lt"/>
          <a:ea typeface="+mn-ea"/>
          <a:cs typeface="+mn-cs"/>
          <a:sym typeface="Avenir Heavy"/>
        </a:defRPr>
      </a:lvl3pPr>
      <a:lvl4pPr algn="l" defTabSz="230386" rtl="0" eaLnBrk="0" fontAlgn="base" hangingPunct="0">
        <a:spcBef>
          <a:spcPct val="0"/>
        </a:spcBef>
        <a:spcAft>
          <a:spcPct val="0"/>
        </a:spcAft>
        <a:defRPr sz="1688">
          <a:solidFill>
            <a:srgbClr val="FFFFFF"/>
          </a:solidFill>
          <a:latin typeface="+mn-lt"/>
          <a:ea typeface="+mn-ea"/>
          <a:cs typeface="+mn-cs"/>
          <a:sym typeface="Avenir Heavy"/>
        </a:defRPr>
      </a:lvl4pPr>
      <a:lvl5pPr algn="l" defTabSz="230386" rtl="0" eaLnBrk="0" fontAlgn="base" hangingPunct="0">
        <a:spcBef>
          <a:spcPct val="0"/>
        </a:spcBef>
        <a:spcAft>
          <a:spcPct val="0"/>
        </a:spcAft>
        <a:defRPr sz="1688">
          <a:solidFill>
            <a:srgbClr val="FFFFFF"/>
          </a:solidFill>
          <a:latin typeface="+mn-lt"/>
          <a:ea typeface="+mn-ea"/>
          <a:cs typeface="+mn-cs"/>
          <a:sym typeface="Avenir Heavy"/>
        </a:defRPr>
      </a:lvl5pPr>
      <a:lvl6pPr marL="0" marR="0" indent="452049" algn="l" defTabSz="231047"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6pPr>
      <a:lvl7pPr marL="0" marR="0" indent="542459" algn="l" defTabSz="231047"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7pPr>
      <a:lvl8pPr marL="0" marR="0" indent="632870" algn="l" defTabSz="231047"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8pPr>
      <a:lvl9pPr marL="0" marR="0" indent="723279" algn="l" defTabSz="231047"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9pPr>
    </p:titleStyle>
    <p:bodyStyle>
      <a:lvl1pPr algn="l" defTabSz="230386" rtl="0" eaLnBrk="0" fontAlgn="base" hangingPunct="0">
        <a:spcBef>
          <a:spcPct val="0"/>
        </a:spcBef>
        <a:spcAft>
          <a:spcPct val="0"/>
        </a:spcAft>
        <a:defRPr sz="788">
          <a:solidFill>
            <a:srgbClr val="314764"/>
          </a:solidFill>
          <a:latin typeface="Avenir Book"/>
          <a:ea typeface="Avenir Book"/>
          <a:cs typeface="Avenir Book"/>
          <a:sym typeface="Avenir Book"/>
        </a:defRPr>
      </a:lvl1pPr>
      <a:lvl2pPr indent="90191" algn="l" defTabSz="230386" rtl="0" eaLnBrk="0" fontAlgn="base" hangingPunct="0">
        <a:spcBef>
          <a:spcPct val="0"/>
        </a:spcBef>
        <a:spcAft>
          <a:spcPct val="0"/>
        </a:spcAft>
        <a:defRPr sz="788">
          <a:solidFill>
            <a:srgbClr val="314764"/>
          </a:solidFill>
          <a:latin typeface="Avenir Book"/>
          <a:ea typeface="Avenir Book"/>
          <a:cs typeface="Avenir Book"/>
          <a:sym typeface="Avenir Book"/>
        </a:defRPr>
      </a:lvl2pPr>
      <a:lvl3pPr indent="180380" algn="l" defTabSz="230386" rtl="0" eaLnBrk="0" fontAlgn="base" hangingPunct="0">
        <a:spcBef>
          <a:spcPct val="0"/>
        </a:spcBef>
        <a:spcAft>
          <a:spcPct val="0"/>
        </a:spcAft>
        <a:defRPr sz="788">
          <a:solidFill>
            <a:srgbClr val="314764"/>
          </a:solidFill>
          <a:latin typeface="Avenir Book"/>
          <a:ea typeface="Avenir Book"/>
          <a:cs typeface="Avenir Book"/>
          <a:sym typeface="Avenir Book"/>
        </a:defRPr>
      </a:lvl3pPr>
      <a:lvl4pPr indent="270570" algn="l" defTabSz="230386" rtl="0" eaLnBrk="0" fontAlgn="base" hangingPunct="0">
        <a:spcBef>
          <a:spcPct val="0"/>
        </a:spcBef>
        <a:spcAft>
          <a:spcPct val="0"/>
        </a:spcAft>
        <a:defRPr sz="788">
          <a:solidFill>
            <a:srgbClr val="314764"/>
          </a:solidFill>
          <a:latin typeface="Avenir Book"/>
          <a:ea typeface="Avenir Book"/>
          <a:cs typeface="Avenir Book"/>
          <a:sym typeface="Avenir Book"/>
        </a:defRPr>
      </a:lvl4pPr>
      <a:lvl5pPr indent="360760" algn="l" defTabSz="230386" rtl="0" eaLnBrk="0" fontAlgn="base" hangingPunct="0">
        <a:spcBef>
          <a:spcPct val="0"/>
        </a:spcBef>
        <a:spcAft>
          <a:spcPct val="0"/>
        </a:spcAft>
        <a:defRPr sz="788">
          <a:solidFill>
            <a:srgbClr val="314764"/>
          </a:solidFill>
          <a:latin typeface="Avenir Book"/>
          <a:ea typeface="Avenir Book"/>
          <a:cs typeface="Avenir Book"/>
          <a:sym typeface="Avenir Book"/>
        </a:defRPr>
      </a:lvl5pPr>
      <a:lvl6pPr marL="0" marR="0" indent="452049" algn="l" defTabSz="231047"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6pPr>
      <a:lvl7pPr marL="0" marR="0" indent="542459" algn="l" defTabSz="231047"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7pPr>
      <a:lvl8pPr marL="0" marR="0" indent="632870" algn="l" defTabSz="231047"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8pPr>
      <a:lvl9pPr marL="0" marR="0" indent="723279" algn="l" defTabSz="231047"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1pPr>
      <a:lvl2pPr marL="0" marR="0" indent="90410"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2pPr>
      <a:lvl3pPr marL="0" marR="0" indent="180820"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3pPr>
      <a:lvl4pPr marL="0" marR="0" indent="271230"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4pPr>
      <a:lvl5pPr marL="0" marR="0" indent="361640"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5pPr>
      <a:lvl6pPr marL="0" marR="0" indent="452049"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6pPr>
      <a:lvl7pPr marL="0" marR="0" indent="542459"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7pPr>
      <a:lvl8pPr marL="0" marR="0" indent="632870"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8pPr>
      <a:lvl9pPr marL="0" marR="0" indent="723279" algn="ctr" defTabSz="231047"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lgn="r" defTabSz="685730"/>
            <a:r>
              <a:rPr lang="en-GB" sz="1050">
                <a:solidFill>
                  <a:srgbClr val="1F497D"/>
                </a:solidFill>
                <a:latin typeface="Perpetua"/>
              </a:rPr>
              <a:t>18/10/16</a:t>
            </a:r>
            <a:endParaRPr lang="en-GB">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730"/>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lgn="ctr" defTabSz="685730"/>
            <a:fld id="{87E19E19-2C38-4F55-8C89-F2147FC04339}" type="slidenum">
              <a:rPr lang="en-GB" sz="1050" smtClean="0">
                <a:solidFill>
                  <a:srgbClr val="FFFFFF"/>
                </a:solidFill>
                <a:latin typeface="Franklin Gothic Book"/>
              </a:rPr>
              <a:pPr algn="ctr" defTabSz="685730"/>
              <a:t>‹#›</a:t>
            </a:fld>
            <a:endParaRPr lang="en-GB">
              <a:solidFill>
                <a:prstClr val="black">
                  <a:tint val="75000"/>
                </a:prstClr>
              </a:solidFill>
            </a:endParaRPr>
          </a:p>
        </p:txBody>
      </p:sp>
    </p:spTree>
    <p:extLst>
      <p:ext uri="{BB962C8B-B14F-4D97-AF65-F5344CB8AC3E}">
        <p14:creationId xmlns:p14="http://schemas.microsoft.com/office/powerpoint/2010/main" val="1917028880"/>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Lst>
  <p:txStyles>
    <p:titleStyle>
      <a:lvl1pPr algn="l" defTabSz="514298"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74" indent="-128574" algn="l" defTabSz="514298"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24" indent="-128574" algn="l" defTabSz="514298"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872" indent="-128574" algn="l" defTabSz="514298"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20" indent="-128574" algn="l" defTabSz="51429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169" indent="-128574" algn="l" defTabSz="51429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317" indent="-128574" algn="l" defTabSz="51429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467" indent="-128574" algn="l" defTabSz="51429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15" indent="-128574" algn="l" defTabSz="51429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764" indent="-128574" algn="l" defTabSz="51429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298" rtl="0" eaLnBrk="1" latinLnBrk="0" hangingPunct="1">
        <a:defRPr sz="1013" kern="1200">
          <a:solidFill>
            <a:schemeClr val="tx1"/>
          </a:solidFill>
          <a:latin typeface="+mn-lt"/>
          <a:ea typeface="+mn-ea"/>
          <a:cs typeface="+mn-cs"/>
        </a:defRPr>
      </a:lvl1pPr>
      <a:lvl2pPr marL="257149" algn="l" defTabSz="514298" rtl="0" eaLnBrk="1" latinLnBrk="0" hangingPunct="1">
        <a:defRPr sz="1013" kern="1200">
          <a:solidFill>
            <a:schemeClr val="tx1"/>
          </a:solidFill>
          <a:latin typeface="+mn-lt"/>
          <a:ea typeface="+mn-ea"/>
          <a:cs typeface="+mn-cs"/>
        </a:defRPr>
      </a:lvl2pPr>
      <a:lvl3pPr marL="514298" algn="l" defTabSz="514298" rtl="0" eaLnBrk="1" latinLnBrk="0" hangingPunct="1">
        <a:defRPr sz="1013" kern="1200">
          <a:solidFill>
            <a:schemeClr val="tx1"/>
          </a:solidFill>
          <a:latin typeface="+mn-lt"/>
          <a:ea typeface="+mn-ea"/>
          <a:cs typeface="+mn-cs"/>
        </a:defRPr>
      </a:lvl3pPr>
      <a:lvl4pPr marL="771446" algn="l" defTabSz="514298" rtl="0" eaLnBrk="1" latinLnBrk="0" hangingPunct="1">
        <a:defRPr sz="1013" kern="1200">
          <a:solidFill>
            <a:schemeClr val="tx1"/>
          </a:solidFill>
          <a:latin typeface="+mn-lt"/>
          <a:ea typeface="+mn-ea"/>
          <a:cs typeface="+mn-cs"/>
        </a:defRPr>
      </a:lvl4pPr>
      <a:lvl5pPr marL="1028595" algn="l" defTabSz="514298" rtl="0" eaLnBrk="1" latinLnBrk="0" hangingPunct="1">
        <a:defRPr sz="1013" kern="1200">
          <a:solidFill>
            <a:schemeClr val="tx1"/>
          </a:solidFill>
          <a:latin typeface="+mn-lt"/>
          <a:ea typeface="+mn-ea"/>
          <a:cs typeface="+mn-cs"/>
        </a:defRPr>
      </a:lvl5pPr>
      <a:lvl6pPr marL="1285743" algn="l" defTabSz="514298" rtl="0" eaLnBrk="1" latinLnBrk="0" hangingPunct="1">
        <a:defRPr sz="1013" kern="1200">
          <a:solidFill>
            <a:schemeClr val="tx1"/>
          </a:solidFill>
          <a:latin typeface="+mn-lt"/>
          <a:ea typeface="+mn-ea"/>
          <a:cs typeface="+mn-cs"/>
        </a:defRPr>
      </a:lvl6pPr>
      <a:lvl7pPr marL="1542893" algn="l" defTabSz="514298" rtl="0" eaLnBrk="1" latinLnBrk="0" hangingPunct="1">
        <a:defRPr sz="1013" kern="1200">
          <a:solidFill>
            <a:schemeClr val="tx1"/>
          </a:solidFill>
          <a:latin typeface="+mn-lt"/>
          <a:ea typeface="+mn-ea"/>
          <a:cs typeface="+mn-cs"/>
        </a:defRPr>
      </a:lvl7pPr>
      <a:lvl8pPr marL="1800041" algn="l" defTabSz="514298" rtl="0" eaLnBrk="1" latinLnBrk="0" hangingPunct="1">
        <a:defRPr sz="1013" kern="1200">
          <a:solidFill>
            <a:schemeClr val="tx1"/>
          </a:solidFill>
          <a:latin typeface="+mn-lt"/>
          <a:ea typeface="+mn-ea"/>
          <a:cs typeface="+mn-cs"/>
        </a:defRPr>
      </a:lvl8pPr>
      <a:lvl9pPr marL="2057190" algn="l" defTabSz="514298" rtl="0" eaLnBrk="1" latinLnBrk="0" hangingPunct="1">
        <a:defRPr sz="1013"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7"/>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675" smtClean="0">
                <a:solidFill>
                  <a:schemeClr val="tx1">
                    <a:tint val="75000"/>
                  </a:schemeClr>
                </a:solidFill>
              </a:defRPr>
            </a:lvl1pPr>
          </a:lstStyle>
          <a:p>
            <a:pPr fontAlgn="base">
              <a:spcBef>
                <a:spcPct val="0"/>
              </a:spcBef>
              <a:spcAft>
                <a:spcPct val="0"/>
              </a:spcAft>
              <a:defRPr/>
            </a:pPr>
            <a:fld id="{24FB3E55-885F-4C15-85BF-784438ADACAF}" type="datetimeFigureOut">
              <a:rPr lang="en-US">
                <a:solidFill>
                  <a:prstClr val="black">
                    <a:tint val="75000"/>
                  </a:prstClr>
                </a:solidFill>
                <a:latin typeface="Arial" charset="0"/>
                <a:cs typeface="Times New Roman" pitchFamily="18" charset="0"/>
              </a:rPr>
              <a:pPr fontAlgn="base">
                <a:spcBef>
                  <a:spcPct val="0"/>
                </a:spcBef>
                <a:spcAft>
                  <a:spcPct val="0"/>
                </a:spcAft>
                <a:defRPr/>
              </a:pPr>
              <a:t>11/22/2022</a:t>
            </a:fld>
            <a:endParaRPr lang="en-GB">
              <a:solidFill>
                <a:prstClr val="black">
                  <a:tint val="75000"/>
                </a:prstClr>
              </a:solidFill>
              <a:latin typeface="Arial" charset="0"/>
              <a:cs typeface="Times New Roman" pitchFamily="18" charset="0"/>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fontAlgn="base">
              <a:spcBef>
                <a:spcPct val="0"/>
              </a:spcBef>
              <a:spcAft>
                <a:spcPct val="0"/>
              </a:spcAft>
              <a:defRPr/>
            </a:pPr>
            <a:endParaRPr lang="en-GB">
              <a:solidFill>
                <a:prstClr val="black">
                  <a:tint val="75000"/>
                </a:prstClr>
              </a:solidFill>
              <a:latin typeface="Arial" charset="0"/>
              <a:cs typeface="Times New Roman" pitchFamily="18" charset="0"/>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675" smtClean="0">
                <a:solidFill>
                  <a:schemeClr val="tx1">
                    <a:tint val="75000"/>
                  </a:schemeClr>
                </a:solidFill>
              </a:defRPr>
            </a:lvl1pPr>
          </a:lstStyle>
          <a:p>
            <a:pPr fontAlgn="base">
              <a:spcBef>
                <a:spcPct val="0"/>
              </a:spcBef>
              <a:spcAft>
                <a:spcPct val="0"/>
              </a:spcAft>
              <a:defRPr/>
            </a:pPr>
            <a:fld id="{F823BE90-3EA0-4F17-B876-8332C9C3EDB9}" type="slidenum">
              <a:rPr lang="en-GB">
                <a:solidFill>
                  <a:prstClr val="black">
                    <a:tint val="75000"/>
                  </a:prstClr>
                </a:solidFill>
                <a:latin typeface="Arial" charset="0"/>
                <a:cs typeface="Times New Roman" pitchFamily="18" charset="0"/>
              </a:rPr>
              <a:pPr fontAlgn="base">
                <a:spcBef>
                  <a:spcPct val="0"/>
                </a:spcBef>
                <a:spcAft>
                  <a:spcPct val="0"/>
                </a:spcAft>
                <a:defRPr/>
              </a:pPr>
              <a:t>‹#›</a:t>
            </a:fld>
            <a:endParaRPr lang="en-GB">
              <a:solidFill>
                <a:prstClr val="black">
                  <a:tint val="75000"/>
                </a:prstClr>
              </a:solidFill>
              <a:latin typeface="Arial" charset="0"/>
              <a:cs typeface="Times New Roman" pitchFamily="18" charset="0"/>
            </a:endParaRPr>
          </a:p>
        </p:txBody>
      </p:sp>
    </p:spTree>
    <p:extLst>
      <p:ext uri="{BB962C8B-B14F-4D97-AF65-F5344CB8AC3E}">
        <p14:creationId xmlns:p14="http://schemas.microsoft.com/office/powerpoint/2010/main" val="2202724202"/>
      </p:ext>
    </p:extLst>
  </p:cSld>
  <p:clrMap bg1="lt1" tx1="dk1" bg2="lt2" tx2="dk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Lst>
  <p:txStyles>
    <p:titleStyle>
      <a:lvl1pPr algn="l" defTabSz="514350" rtl="0" fontAlgn="base">
        <a:lnSpc>
          <a:spcPct val="90000"/>
        </a:lnSpc>
        <a:spcBef>
          <a:spcPct val="0"/>
        </a:spcBef>
        <a:spcAft>
          <a:spcPct val="0"/>
        </a:spcAft>
        <a:defRPr sz="2475" kern="1200">
          <a:solidFill>
            <a:schemeClr val="tx1"/>
          </a:solidFill>
          <a:latin typeface="+mj-lt"/>
          <a:ea typeface="+mj-ea"/>
          <a:cs typeface="+mj-cs"/>
        </a:defRPr>
      </a:lvl1pPr>
      <a:lvl2pPr algn="l" defTabSz="514350" rtl="0" fontAlgn="base">
        <a:lnSpc>
          <a:spcPct val="90000"/>
        </a:lnSpc>
        <a:spcBef>
          <a:spcPct val="0"/>
        </a:spcBef>
        <a:spcAft>
          <a:spcPct val="0"/>
        </a:spcAft>
        <a:defRPr sz="2475">
          <a:solidFill>
            <a:schemeClr val="tx1"/>
          </a:solidFill>
          <a:latin typeface="Calibri Light"/>
        </a:defRPr>
      </a:lvl2pPr>
      <a:lvl3pPr algn="l" defTabSz="514350" rtl="0" fontAlgn="base">
        <a:lnSpc>
          <a:spcPct val="90000"/>
        </a:lnSpc>
        <a:spcBef>
          <a:spcPct val="0"/>
        </a:spcBef>
        <a:spcAft>
          <a:spcPct val="0"/>
        </a:spcAft>
        <a:defRPr sz="2475">
          <a:solidFill>
            <a:schemeClr val="tx1"/>
          </a:solidFill>
          <a:latin typeface="Calibri Light"/>
        </a:defRPr>
      </a:lvl3pPr>
      <a:lvl4pPr algn="l" defTabSz="514350" rtl="0" fontAlgn="base">
        <a:lnSpc>
          <a:spcPct val="90000"/>
        </a:lnSpc>
        <a:spcBef>
          <a:spcPct val="0"/>
        </a:spcBef>
        <a:spcAft>
          <a:spcPct val="0"/>
        </a:spcAft>
        <a:defRPr sz="2475">
          <a:solidFill>
            <a:schemeClr val="tx1"/>
          </a:solidFill>
          <a:latin typeface="Calibri Light"/>
        </a:defRPr>
      </a:lvl4pPr>
      <a:lvl5pPr algn="l" defTabSz="514350" rtl="0" fontAlgn="base">
        <a:lnSpc>
          <a:spcPct val="90000"/>
        </a:lnSpc>
        <a:spcBef>
          <a:spcPct val="0"/>
        </a:spcBef>
        <a:spcAft>
          <a:spcPct val="0"/>
        </a:spcAft>
        <a:defRPr sz="2475">
          <a:solidFill>
            <a:schemeClr val="tx1"/>
          </a:solidFill>
          <a:latin typeface="Calibri Light"/>
        </a:defRPr>
      </a:lvl5pPr>
      <a:lvl6pPr marL="342900" algn="l" defTabSz="514350" rtl="0" fontAlgn="base">
        <a:lnSpc>
          <a:spcPct val="90000"/>
        </a:lnSpc>
        <a:spcBef>
          <a:spcPct val="0"/>
        </a:spcBef>
        <a:spcAft>
          <a:spcPct val="0"/>
        </a:spcAft>
        <a:defRPr sz="2475">
          <a:solidFill>
            <a:schemeClr val="tx1"/>
          </a:solidFill>
          <a:latin typeface="Calibri Light"/>
        </a:defRPr>
      </a:lvl6pPr>
      <a:lvl7pPr marL="685800" algn="l" defTabSz="514350" rtl="0" fontAlgn="base">
        <a:lnSpc>
          <a:spcPct val="90000"/>
        </a:lnSpc>
        <a:spcBef>
          <a:spcPct val="0"/>
        </a:spcBef>
        <a:spcAft>
          <a:spcPct val="0"/>
        </a:spcAft>
        <a:defRPr sz="2475">
          <a:solidFill>
            <a:schemeClr val="tx1"/>
          </a:solidFill>
          <a:latin typeface="Calibri Light"/>
        </a:defRPr>
      </a:lvl7pPr>
      <a:lvl8pPr marL="1028700" algn="l" defTabSz="514350" rtl="0" fontAlgn="base">
        <a:lnSpc>
          <a:spcPct val="90000"/>
        </a:lnSpc>
        <a:spcBef>
          <a:spcPct val="0"/>
        </a:spcBef>
        <a:spcAft>
          <a:spcPct val="0"/>
        </a:spcAft>
        <a:defRPr sz="2475">
          <a:solidFill>
            <a:schemeClr val="tx1"/>
          </a:solidFill>
          <a:latin typeface="Calibri Light"/>
        </a:defRPr>
      </a:lvl8pPr>
      <a:lvl9pPr marL="1371600" algn="l" defTabSz="514350" rtl="0" fontAlgn="base">
        <a:lnSpc>
          <a:spcPct val="90000"/>
        </a:lnSpc>
        <a:spcBef>
          <a:spcPct val="0"/>
        </a:spcBef>
        <a:spcAft>
          <a:spcPct val="0"/>
        </a:spcAft>
        <a:defRPr sz="2475">
          <a:solidFill>
            <a:schemeClr val="tx1"/>
          </a:solidFill>
          <a:latin typeface="Calibri Light"/>
        </a:defRPr>
      </a:lvl9pPr>
    </p:titleStyle>
    <p:bodyStyle>
      <a:lvl1pPr marL="128588" indent="-128588" algn="l" defTabSz="514350" rtl="0" fontAlgn="base">
        <a:lnSpc>
          <a:spcPct val="90000"/>
        </a:lnSpc>
        <a:spcBef>
          <a:spcPts val="563"/>
        </a:spcBef>
        <a:spcAft>
          <a:spcPct val="0"/>
        </a:spcAft>
        <a:buFont typeface="Arial" charset="0"/>
        <a:buChar char="•"/>
        <a:defRPr sz="1575" kern="1200">
          <a:solidFill>
            <a:schemeClr val="tx1"/>
          </a:solidFill>
          <a:latin typeface="+mn-lt"/>
          <a:ea typeface="+mn-ea"/>
          <a:cs typeface="+mn-cs"/>
        </a:defRPr>
      </a:lvl1pPr>
      <a:lvl2pPr marL="385763" indent="-128588" algn="l" defTabSz="514350" rtl="0" fontAlgn="base">
        <a:lnSpc>
          <a:spcPct val="90000"/>
        </a:lnSpc>
        <a:spcBef>
          <a:spcPts val="281"/>
        </a:spcBef>
        <a:spcAft>
          <a:spcPct val="0"/>
        </a:spcAft>
        <a:buFont typeface="Arial" charset="0"/>
        <a:buChar char="•"/>
        <a:defRPr kern="1200">
          <a:solidFill>
            <a:schemeClr val="tx1"/>
          </a:solidFill>
          <a:latin typeface="+mn-lt"/>
          <a:ea typeface="+mn-ea"/>
          <a:cs typeface="+mn-cs"/>
        </a:defRPr>
      </a:lvl2pPr>
      <a:lvl3pPr marL="642938" indent="-128588" algn="l" defTabSz="514350" rtl="0" fontAlgn="base">
        <a:lnSpc>
          <a:spcPct val="90000"/>
        </a:lnSpc>
        <a:spcBef>
          <a:spcPts val="281"/>
        </a:spcBef>
        <a:spcAft>
          <a:spcPct val="0"/>
        </a:spcAft>
        <a:buFont typeface="Arial" charset="0"/>
        <a:buChar char="•"/>
        <a:defRPr sz="1125" kern="1200">
          <a:solidFill>
            <a:schemeClr val="tx1"/>
          </a:solidFill>
          <a:latin typeface="+mn-lt"/>
          <a:ea typeface="+mn-ea"/>
          <a:cs typeface="+mn-cs"/>
        </a:defRPr>
      </a:lvl3pPr>
      <a:lvl4pPr marL="900113" indent="-128588" algn="l" defTabSz="514350" rtl="0" fontAlgn="base">
        <a:lnSpc>
          <a:spcPct val="90000"/>
        </a:lnSpc>
        <a:spcBef>
          <a:spcPts val="281"/>
        </a:spcBef>
        <a:spcAft>
          <a:spcPct val="0"/>
        </a:spcAft>
        <a:buFont typeface="Arial" charset="0"/>
        <a:buChar char="•"/>
        <a:defRPr sz="975" kern="1200">
          <a:solidFill>
            <a:schemeClr val="tx1"/>
          </a:solidFill>
          <a:latin typeface="+mn-lt"/>
          <a:ea typeface="+mn-ea"/>
          <a:cs typeface="+mn-cs"/>
        </a:defRPr>
      </a:lvl4pPr>
      <a:lvl5pPr marL="1157288" indent="-128588" algn="l" defTabSz="514350" rtl="0" fontAlgn="base">
        <a:lnSpc>
          <a:spcPct val="90000"/>
        </a:lnSpc>
        <a:spcBef>
          <a:spcPts val="281"/>
        </a:spcBef>
        <a:spcAft>
          <a:spcPct val="0"/>
        </a:spcAft>
        <a:buFont typeface="Arial"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PlaceHolder 1"/>
          <p:cNvSpPr>
            <a:spLocks noGrp="1"/>
          </p:cNvSpPr>
          <p:nvPr>
            <p:ph type="dt"/>
          </p:nvPr>
        </p:nvSpPr>
        <p:spPr>
          <a:xfrm>
            <a:off x="628560" y="6356520"/>
            <a:ext cx="2057040" cy="364680"/>
          </a:xfrm>
          <a:prstGeom prst="rect">
            <a:avLst/>
          </a:prstGeom>
        </p:spPr>
        <p:txBody>
          <a:bodyPr anchor="ctr"/>
          <a:lstStyle/>
          <a:p>
            <a:pPr>
              <a:lnSpc>
                <a:spcPct val="100000"/>
              </a:lnSpc>
            </a:pPr>
            <a:r>
              <a:rPr lang="en-GB" sz="680" strike="noStrike">
                <a:solidFill>
                  <a:srgbClr val="8B8B8B"/>
                </a:solidFill>
                <a:latin typeface="Arial"/>
              </a:rPr>
              <a:t>07/11/17</a:t>
            </a:r>
            <a:endParaRPr/>
          </a:p>
        </p:txBody>
      </p:sp>
      <p:sp>
        <p:nvSpPr>
          <p:cNvPr id="79" name="PlaceHolder 2"/>
          <p:cNvSpPr>
            <a:spLocks noGrp="1"/>
          </p:cNvSpPr>
          <p:nvPr>
            <p:ph type="ftr"/>
          </p:nvPr>
        </p:nvSpPr>
        <p:spPr>
          <a:xfrm>
            <a:off x="3029040" y="6356520"/>
            <a:ext cx="3085920" cy="364680"/>
          </a:xfrm>
          <a:prstGeom prst="rect">
            <a:avLst/>
          </a:prstGeom>
        </p:spPr>
        <p:txBody>
          <a:bodyPr anchor="ctr"/>
          <a:lstStyle/>
          <a:p>
            <a:endParaRPr/>
          </a:p>
        </p:txBody>
      </p:sp>
      <p:sp>
        <p:nvSpPr>
          <p:cNvPr id="80"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EC158B52-B460-4602-B74E-CDC497B67796}" type="slidenum">
              <a:rPr lang="en-GB" sz="680" strike="noStrike">
                <a:solidFill>
                  <a:srgbClr val="8B8B8B"/>
                </a:solidFill>
                <a:latin typeface="Arial"/>
              </a:rPr>
              <a:pPr algn="r">
                <a:lnSpc>
                  <a:spcPct val="100000"/>
                </a:lnSpc>
              </a:pPr>
              <a:t>‹#›</a:t>
            </a:fld>
            <a:endParaRPr/>
          </a:p>
        </p:txBody>
      </p:sp>
      <p:sp>
        <p:nvSpPr>
          <p:cNvPr id="81" name="PlaceHolder 4"/>
          <p:cNvSpPr>
            <a:spLocks noGrp="1"/>
          </p:cNvSpPr>
          <p:nvPr>
            <p:ph type="title"/>
          </p:nvPr>
        </p:nvSpPr>
        <p:spPr>
          <a:xfrm>
            <a:off x="457200" y="273600"/>
            <a:ext cx="8229240" cy="1144800"/>
          </a:xfrm>
          <a:prstGeom prst="rect">
            <a:avLst/>
          </a:prstGeom>
        </p:spPr>
        <p:txBody>
          <a:bodyPr lIns="0" tIns="0" rIns="0" bIns="0" anchor="ctr"/>
          <a:lstStyle/>
          <a:p>
            <a:r>
              <a:rPr lang="en-US" sz="2479">
                <a:latin typeface="Arial"/>
              </a:rPr>
              <a:t>Click to edit the title text format</a:t>
            </a:r>
            <a:endParaRPr/>
          </a:p>
        </p:txBody>
      </p:sp>
      <p:sp>
        <p:nvSpPr>
          <p:cNvPr id="82"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1580">
                <a:latin typeface="Calibri"/>
              </a:rPr>
              <a:t>Click to edit the outline text format</a:t>
            </a:r>
            <a:endParaRPr/>
          </a:p>
          <a:p>
            <a:pPr lvl="1">
              <a:buSzPct val="75000"/>
              <a:buFont typeface="StarSymbol"/>
              <a:buChar char=""/>
            </a:pPr>
            <a:r>
              <a:rPr lang="en-US" sz="1130">
                <a:latin typeface="Calibri"/>
              </a:rPr>
              <a:t>Second Outline Level</a:t>
            </a:r>
            <a:endParaRPr/>
          </a:p>
          <a:p>
            <a:pPr lvl="2">
              <a:buSzPct val="45000"/>
              <a:buFont typeface="StarSymbol"/>
              <a:buChar char=""/>
            </a:pPr>
            <a:r>
              <a:rPr lang="en-US" sz="1019">
                <a:latin typeface="Calibri"/>
              </a:rPr>
              <a:t>Third Outline Level</a:t>
            </a:r>
            <a:endParaRPr/>
          </a:p>
          <a:p>
            <a:pPr lvl="3">
              <a:buSzPct val="75000"/>
              <a:buFont typeface="StarSymbol"/>
              <a:buChar char=""/>
            </a:pPr>
            <a:r>
              <a:rPr lang="en-US" sz="1019">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sp>
        <p:nvSpPr>
          <p:cNvPr id="351" name="CustomShape 1"/>
          <p:cNvSpPr/>
          <p:nvPr/>
        </p:nvSpPr>
        <p:spPr>
          <a:xfrm>
            <a:off x="182880" y="182880"/>
            <a:ext cx="8777880" cy="6491880"/>
          </a:xfrm>
          <a:prstGeom prst="rect">
            <a:avLst/>
          </a:prstGeom>
          <a:solidFill>
            <a:schemeClr val="bg1"/>
          </a:solidFill>
          <a:ln w="12600">
            <a:noFill/>
          </a:ln>
        </p:spPr>
        <p:style>
          <a:lnRef idx="2">
            <a:schemeClr val="accent1">
              <a:shade val="50000"/>
            </a:schemeClr>
          </a:lnRef>
          <a:fillRef idx="1">
            <a:schemeClr val="accent1"/>
          </a:fillRef>
          <a:effectRef idx="0">
            <a:schemeClr val="accent1"/>
          </a:effectRef>
          <a:fontRef idx="minor"/>
        </p:style>
      </p:sp>
      <p:sp>
        <p:nvSpPr>
          <p:cNvPr id="352" name="PlaceHolder 2"/>
          <p:cNvSpPr>
            <a:spLocks noGrp="1"/>
          </p:cNvSpPr>
          <p:nvPr>
            <p:ph type="dt"/>
          </p:nvPr>
        </p:nvSpPr>
        <p:spPr>
          <a:xfrm>
            <a:off x="857160" y="6223680"/>
            <a:ext cx="1746360" cy="364680"/>
          </a:xfrm>
          <a:prstGeom prst="rect">
            <a:avLst/>
          </a:prstGeom>
        </p:spPr>
        <p:txBody>
          <a:bodyPr anchor="ctr"/>
          <a:lstStyle/>
          <a:p>
            <a:pPr>
              <a:lnSpc>
                <a:spcPct val="100000"/>
              </a:lnSpc>
            </a:pPr>
            <a:r>
              <a:rPr lang="en-GB" sz="1000" strike="noStrike">
                <a:solidFill>
                  <a:srgbClr val="A6B727"/>
                </a:solidFill>
                <a:latin typeface="Arial"/>
              </a:rPr>
              <a:t>07/11/17</a:t>
            </a:r>
            <a:endParaRPr/>
          </a:p>
        </p:txBody>
      </p:sp>
      <p:sp>
        <p:nvSpPr>
          <p:cNvPr id="353" name="PlaceHolder 3"/>
          <p:cNvSpPr>
            <a:spLocks noGrp="1"/>
          </p:cNvSpPr>
          <p:nvPr>
            <p:ph type="ftr"/>
          </p:nvPr>
        </p:nvSpPr>
        <p:spPr>
          <a:xfrm>
            <a:off x="2961720" y="6223680"/>
            <a:ext cx="3538080" cy="364680"/>
          </a:xfrm>
          <a:prstGeom prst="rect">
            <a:avLst/>
          </a:prstGeom>
        </p:spPr>
        <p:txBody>
          <a:bodyPr anchor="ctr"/>
          <a:lstStyle/>
          <a:p>
            <a:endParaRPr/>
          </a:p>
        </p:txBody>
      </p:sp>
      <p:sp>
        <p:nvSpPr>
          <p:cNvPr id="354" name="PlaceHolder 4"/>
          <p:cNvSpPr>
            <a:spLocks noGrp="1"/>
          </p:cNvSpPr>
          <p:nvPr>
            <p:ph type="sldNum"/>
          </p:nvPr>
        </p:nvSpPr>
        <p:spPr>
          <a:xfrm>
            <a:off x="6997320" y="6223680"/>
            <a:ext cx="1279440" cy="364680"/>
          </a:xfrm>
          <a:prstGeom prst="rect">
            <a:avLst/>
          </a:prstGeom>
        </p:spPr>
        <p:txBody>
          <a:bodyPr anchor="ctr"/>
          <a:lstStyle/>
          <a:p>
            <a:pPr algn="r">
              <a:lnSpc>
                <a:spcPct val="100000"/>
              </a:lnSpc>
            </a:pPr>
            <a:fld id="{48DC751E-70BC-48F3-B9F3-CBDEAE24ECDF}" type="slidenum">
              <a:rPr lang="en-GB" sz="1000" strike="noStrike">
                <a:solidFill>
                  <a:srgbClr val="A6B727"/>
                </a:solidFill>
                <a:latin typeface="Arial"/>
              </a:rPr>
              <a:pPr algn="r">
                <a:lnSpc>
                  <a:spcPct val="100000"/>
                </a:lnSpc>
              </a:pPr>
              <a:t>‹#›</a:t>
            </a:fld>
            <a:endParaRPr/>
          </a:p>
        </p:txBody>
      </p:sp>
      <p:sp>
        <p:nvSpPr>
          <p:cNvPr id="355" name="PlaceHolder 5"/>
          <p:cNvSpPr>
            <a:spLocks noGrp="1"/>
          </p:cNvSpPr>
          <p:nvPr>
            <p:ph type="title"/>
          </p:nvPr>
        </p:nvSpPr>
        <p:spPr>
          <a:xfrm>
            <a:off x="457200" y="273600"/>
            <a:ext cx="8229240" cy="1144800"/>
          </a:xfrm>
          <a:prstGeom prst="rect">
            <a:avLst/>
          </a:prstGeom>
        </p:spPr>
        <p:txBody>
          <a:bodyPr lIns="0" tIns="0" rIns="0" bIns="0" anchor="ctr"/>
          <a:lstStyle/>
          <a:p>
            <a:r>
              <a:rPr lang="en-US" sz="4000">
                <a:latin typeface="Arial"/>
              </a:rPr>
              <a:t>Click to edit the title text format</a:t>
            </a:r>
            <a:endParaRPr/>
          </a:p>
        </p:txBody>
      </p:sp>
      <p:sp>
        <p:nvSpPr>
          <p:cNvPr id="356" name="PlaceHolder 6"/>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2000">
                <a:latin typeface="Corbel"/>
              </a:rPr>
              <a:t>Click to edit the outline text format</a:t>
            </a:r>
            <a:endParaRPr/>
          </a:p>
          <a:p>
            <a:pPr lvl="1">
              <a:buSzPct val="75000"/>
              <a:buFont typeface="StarSymbol"/>
              <a:buChar char=""/>
            </a:pPr>
            <a:r>
              <a:rPr lang="en-US" sz="1600">
                <a:latin typeface="Corbel"/>
              </a:rPr>
              <a:t>Second Outline Level</a:t>
            </a:r>
            <a:endParaRPr/>
          </a:p>
          <a:p>
            <a:pPr lvl="2">
              <a:buSzPct val="45000"/>
              <a:buFont typeface="StarSymbol"/>
              <a:buChar char=""/>
            </a:pPr>
            <a:r>
              <a:rPr lang="en-US" sz="1400">
                <a:latin typeface="Corbel"/>
              </a:rPr>
              <a:t>Third Outline Level</a:t>
            </a:r>
            <a:endParaRPr/>
          </a:p>
          <a:p>
            <a:pPr lvl="3">
              <a:buSzPct val="75000"/>
              <a:buFont typeface="StarSymbol"/>
              <a:buChar char=""/>
            </a:pPr>
            <a:r>
              <a:rPr lang="en-US" sz="1400">
                <a:latin typeface="Corbel"/>
              </a:rPr>
              <a:t>Fourth Outline Level</a:t>
            </a:r>
            <a:endParaRPr/>
          </a:p>
          <a:p>
            <a:pPr lvl="4">
              <a:buSzPct val="45000"/>
              <a:buFont typeface="StarSymbol"/>
              <a:buChar char=""/>
            </a:pPr>
            <a:r>
              <a:rPr lang="en-US" sz="2000">
                <a:latin typeface="Corbel"/>
              </a:rPr>
              <a:t>Fifth Outline Level</a:t>
            </a:r>
            <a:endParaRPr/>
          </a:p>
          <a:p>
            <a:pPr lvl="5">
              <a:buSzPct val="45000"/>
              <a:buFont typeface="StarSymbol"/>
              <a:buChar char=""/>
            </a:pPr>
            <a:r>
              <a:rPr lang="en-US" sz="2000">
                <a:latin typeface="Corbel"/>
              </a:rPr>
              <a:t>Sixth Outline Level</a:t>
            </a:r>
            <a:endParaRPr/>
          </a:p>
          <a:p>
            <a:pPr lvl="6">
              <a:buSzPct val="45000"/>
              <a:buFont typeface="StarSymbol"/>
              <a:buChar char=""/>
            </a:pPr>
            <a:r>
              <a:rPr lang="en-US" sz="2000">
                <a:latin typeface="Corbel"/>
              </a:rPr>
              <a:t>Seventh Outline Level</a:t>
            </a:r>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1" name="PlaceHolder 1"/>
          <p:cNvSpPr>
            <a:spLocks noGrp="1"/>
          </p:cNvSpPr>
          <p:nvPr>
            <p:ph type="dt"/>
          </p:nvPr>
        </p:nvSpPr>
        <p:spPr>
          <a:xfrm>
            <a:off x="628560" y="6356520"/>
            <a:ext cx="2057040" cy="364680"/>
          </a:xfrm>
          <a:prstGeom prst="rect">
            <a:avLst/>
          </a:prstGeom>
        </p:spPr>
        <p:txBody>
          <a:bodyPr anchor="ctr"/>
          <a:lstStyle/>
          <a:p>
            <a:pPr>
              <a:lnSpc>
                <a:spcPct val="100000"/>
              </a:lnSpc>
            </a:pPr>
            <a:r>
              <a:rPr lang="en-GB" sz="680" strike="noStrike">
                <a:solidFill>
                  <a:srgbClr val="8B8B8B"/>
                </a:solidFill>
                <a:latin typeface="Arial"/>
              </a:rPr>
              <a:t>07/11/17</a:t>
            </a:r>
            <a:endParaRPr/>
          </a:p>
        </p:txBody>
      </p:sp>
      <p:sp>
        <p:nvSpPr>
          <p:cNvPr id="632" name="PlaceHolder 2"/>
          <p:cNvSpPr>
            <a:spLocks noGrp="1"/>
          </p:cNvSpPr>
          <p:nvPr>
            <p:ph type="ftr"/>
          </p:nvPr>
        </p:nvSpPr>
        <p:spPr>
          <a:xfrm>
            <a:off x="3029040" y="6356520"/>
            <a:ext cx="3085920" cy="364680"/>
          </a:xfrm>
          <a:prstGeom prst="rect">
            <a:avLst/>
          </a:prstGeom>
        </p:spPr>
        <p:txBody>
          <a:bodyPr anchor="ctr"/>
          <a:lstStyle/>
          <a:p>
            <a:endParaRPr/>
          </a:p>
        </p:txBody>
      </p:sp>
      <p:sp>
        <p:nvSpPr>
          <p:cNvPr id="633"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4FA75FEB-7B4D-4255-84EE-002FB1EE3BA1}" type="slidenum">
              <a:rPr lang="en-GB" sz="680" strike="noStrike">
                <a:solidFill>
                  <a:srgbClr val="8B8B8B"/>
                </a:solidFill>
                <a:latin typeface="Arial"/>
              </a:rPr>
              <a:pPr algn="r">
                <a:lnSpc>
                  <a:spcPct val="100000"/>
                </a:lnSpc>
              </a:pPr>
              <a:t>‹#›</a:t>
            </a:fld>
            <a:endParaRPr/>
          </a:p>
        </p:txBody>
      </p:sp>
      <p:sp>
        <p:nvSpPr>
          <p:cNvPr id="634" name="PlaceHolder 4"/>
          <p:cNvSpPr>
            <a:spLocks noGrp="1"/>
          </p:cNvSpPr>
          <p:nvPr>
            <p:ph type="title"/>
          </p:nvPr>
        </p:nvSpPr>
        <p:spPr>
          <a:xfrm>
            <a:off x="457200" y="273600"/>
            <a:ext cx="8229240" cy="1144800"/>
          </a:xfrm>
          <a:prstGeom prst="rect">
            <a:avLst/>
          </a:prstGeom>
        </p:spPr>
        <p:txBody>
          <a:bodyPr lIns="0" tIns="0" rIns="0" bIns="0" anchor="ctr"/>
          <a:lstStyle/>
          <a:p>
            <a:r>
              <a:rPr lang="en-US" sz="2479">
                <a:latin typeface="Arial"/>
              </a:rPr>
              <a:t>Click to edit the title text format</a:t>
            </a:r>
            <a:endParaRPr/>
          </a:p>
        </p:txBody>
      </p:sp>
      <p:sp>
        <p:nvSpPr>
          <p:cNvPr id="635"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1580">
                <a:latin typeface="Calibri"/>
              </a:rPr>
              <a:t>Click to edit the outline text format</a:t>
            </a:r>
            <a:endParaRPr/>
          </a:p>
          <a:p>
            <a:pPr lvl="1">
              <a:buSzPct val="75000"/>
              <a:buFont typeface="StarSymbol"/>
              <a:buChar char=""/>
            </a:pPr>
            <a:r>
              <a:rPr lang="en-US" sz="1130">
                <a:latin typeface="Calibri"/>
              </a:rPr>
              <a:t>Second Outline Level</a:t>
            </a:r>
            <a:endParaRPr/>
          </a:p>
          <a:p>
            <a:pPr lvl="2">
              <a:buSzPct val="45000"/>
              <a:buFont typeface="StarSymbol"/>
              <a:buChar char=""/>
            </a:pPr>
            <a:r>
              <a:rPr lang="en-US" sz="1019">
                <a:latin typeface="Calibri"/>
              </a:rPr>
              <a:t>Third Outline Level</a:t>
            </a:r>
            <a:endParaRPr/>
          </a:p>
          <a:p>
            <a:pPr lvl="3">
              <a:buSzPct val="75000"/>
              <a:buFont typeface="StarSymbol"/>
              <a:buChar char=""/>
            </a:pPr>
            <a:r>
              <a:rPr lang="en-US" sz="1019">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8" name="PlaceHolder 1"/>
          <p:cNvSpPr>
            <a:spLocks noGrp="1"/>
          </p:cNvSpPr>
          <p:nvPr>
            <p:ph type="dt"/>
          </p:nvPr>
        </p:nvSpPr>
        <p:spPr>
          <a:xfrm>
            <a:off x="628560" y="6356520"/>
            <a:ext cx="2057040" cy="364680"/>
          </a:xfrm>
          <a:prstGeom prst="rect">
            <a:avLst/>
          </a:prstGeom>
        </p:spPr>
        <p:txBody>
          <a:bodyPr anchor="ctr"/>
          <a:lstStyle/>
          <a:p>
            <a:pPr>
              <a:lnSpc>
                <a:spcPct val="100000"/>
              </a:lnSpc>
            </a:pPr>
            <a:r>
              <a:rPr lang="en-GB" sz="900" strike="noStrike">
                <a:solidFill>
                  <a:srgbClr val="8B8B8B"/>
                </a:solidFill>
                <a:latin typeface="Arial"/>
              </a:rPr>
              <a:t>07/11/17</a:t>
            </a:r>
            <a:endParaRPr/>
          </a:p>
        </p:txBody>
      </p:sp>
      <p:sp>
        <p:nvSpPr>
          <p:cNvPr id="749" name="PlaceHolder 2"/>
          <p:cNvSpPr>
            <a:spLocks noGrp="1"/>
          </p:cNvSpPr>
          <p:nvPr>
            <p:ph type="ftr"/>
          </p:nvPr>
        </p:nvSpPr>
        <p:spPr>
          <a:xfrm>
            <a:off x="3029040" y="6356520"/>
            <a:ext cx="3085920" cy="364680"/>
          </a:xfrm>
          <a:prstGeom prst="rect">
            <a:avLst/>
          </a:prstGeom>
        </p:spPr>
        <p:txBody>
          <a:bodyPr anchor="ctr"/>
          <a:lstStyle/>
          <a:p>
            <a:endParaRPr/>
          </a:p>
        </p:txBody>
      </p:sp>
      <p:sp>
        <p:nvSpPr>
          <p:cNvPr id="750"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655B5366-D193-46E4-8F83-1775FBA1BC50}" type="slidenum">
              <a:rPr lang="en-GB" sz="900" strike="noStrike">
                <a:solidFill>
                  <a:srgbClr val="8B8B8B"/>
                </a:solidFill>
                <a:latin typeface="Arial"/>
              </a:rPr>
              <a:pPr algn="r">
                <a:lnSpc>
                  <a:spcPct val="100000"/>
                </a:lnSpc>
              </a:pPr>
              <a:t>‹#›</a:t>
            </a:fld>
            <a:endParaRPr/>
          </a:p>
        </p:txBody>
      </p:sp>
      <p:sp>
        <p:nvSpPr>
          <p:cNvPr id="751" name="PlaceHolder 4"/>
          <p:cNvSpPr>
            <a:spLocks noGrp="1"/>
          </p:cNvSpPr>
          <p:nvPr>
            <p:ph type="title"/>
          </p:nvPr>
        </p:nvSpPr>
        <p:spPr>
          <a:xfrm>
            <a:off x="457200" y="273600"/>
            <a:ext cx="8229240" cy="1144800"/>
          </a:xfrm>
          <a:prstGeom prst="rect">
            <a:avLst/>
          </a:prstGeom>
        </p:spPr>
        <p:txBody>
          <a:bodyPr lIns="0" tIns="0" rIns="0" bIns="0" anchor="ctr"/>
          <a:lstStyle/>
          <a:p>
            <a:r>
              <a:rPr lang="en-US" sz="3300">
                <a:latin typeface="Arial"/>
              </a:rPr>
              <a:t>Click to edit the title text format</a:t>
            </a:r>
            <a:endParaRPr/>
          </a:p>
        </p:txBody>
      </p:sp>
      <p:sp>
        <p:nvSpPr>
          <p:cNvPr id="752"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2100">
                <a:latin typeface="Calibri"/>
              </a:rPr>
              <a:t>Click to edit the outline text format</a:t>
            </a:r>
            <a:endParaRPr/>
          </a:p>
          <a:p>
            <a:pPr lvl="1">
              <a:buSzPct val="75000"/>
              <a:buFont typeface="StarSymbol"/>
              <a:buChar char=""/>
            </a:pPr>
            <a:r>
              <a:rPr lang="en-US" sz="1500">
                <a:latin typeface="Calibri"/>
              </a:rPr>
              <a:t>Second Outline Level</a:t>
            </a:r>
            <a:endParaRPr/>
          </a:p>
          <a:p>
            <a:pPr lvl="2">
              <a:buSzPct val="45000"/>
              <a:buFont typeface="StarSymbol"/>
              <a:buChar char=""/>
            </a:pPr>
            <a:r>
              <a:rPr lang="en-US" sz="1300">
                <a:latin typeface="Calibri"/>
              </a:rPr>
              <a:t>Third Outline Level</a:t>
            </a:r>
            <a:endParaRPr/>
          </a:p>
          <a:p>
            <a:pPr lvl="3">
              <a:buSzPct val="75000"/>
              <a:buFont typeface="StarSymbol"/>
              <a:buChar char=""/>
            </a:pPr>
            <a:r>
              <a:rPr lang="en-US" sz="13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7" name="PlaceHolder 1"/>
          <p:cNvSpPr>
            <a:spLocks noGrp="1"/>
          </p:cNvSpPr>
          <p:nvPr>
            <p:ph type="dt"/>
          </p:nvPr>
        </p:nvSpPr>
        <p:spPr>
          <a:xfrm>
            <a:off x="628560" y="6356520"/>
            <a:ext cx="2057040" cy="364680"/>
          </a:xfrm>
          <a:prstGeom prst="rect">
            <a:avLst/>
          </a:prstGeom>
        </p:spPr>
        <p:txBody>
          <a:bodyPr anchor="ctr"/>
          <a:lstStyle/>
          <a:p>
            <a:pPr>
              <a:lnSpc>
                <a:spcPct val="100000"/>
              </a:lnSpc>
            </a:pPr>
            <a:r>
              <a:rPr lang="en-GB" sz="900" strike="noStrike">
                <a:solidFill>
                  <a:srgbClr val="8B8B8B"/>
                </a:solidFill>
                <a:latin typeface="Arial"/>
              </a:rPr>
              <a:t>07/11/17</a:t>
            </a:r>
            <a:endParaRPr/>
          </a:p>
        </p:txBody>
      </p:sp>
      <p:sp>
        <p:nvSpPr>
          <p:cNvPr id="788" name="PlaceHolder 2"/>
          <p:cNvSpPr>
            <a:spLocks noGrp="1"/>
          </p:cNvSpPr>
          <p:nvPr>
            <p:ph type="ftr"/>
          </p:nvPr>
        </p:nvSpPr>
        <p:spPr>
          <a:xfrm>
            <a:off x="3029040" y="6356520"/>
            <a:ext cx="3085920" cy="364680"/>
          </a:xfrm>
          <a:prstGeom prst="rect">
            <a:avLst/>
          </a:prstGeom>
        </p:spPr>
        <p:txBody>
          <a:bodyPr anchor="ctr"/>
          <a:lstStyle/>
          <a:p>
            <a:endParaRPr/>
          </a:p>
        </p:txBody>
      </p:sp>
      <p:sp>
        <p:nvSpPr>
          <p:cNvPr id="789"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C5809523-9BFA-4D4F-9F29-EF16E495C7AE}" type="slidenum">
              <a:rPr lang="en-GB" sz="900" strike="noStrike">
                <a:solidFill>
                  <a:srgbClr val="8B8B8B"/>
                </a:solidFill>
                <a:latin typeface="Arial"/>
              </a:rPr>
              <a:pPr algn="r">
                <a:lnSpc>
                  <a:spcPct val="100000"/>
                </a:lnSpc>
              </a:pPr>
              <a:t>‹#›</a:t>
            </a:fld>
            <a:endParaRPr/>
          </a:p>
        </p:txBody>
      </p:sp>
      <p:sp>
        <p:nvSpPr>
          <p:cNvPr id="790" name="PlaceHolder 4"/>
          <p:cNvSpPr>
            <a:spLocks noGrp="1"/>
          </p:cNvSpPr>
          <p:nvPr>
            <p:ph type="title"/>
          </p:nvPr>
        </p:nvSpPr>
        <p:spPr>
          <a:xfrm>
            <a:off x="457200" y="273600"/>
            <a:ext cx="8229240" cy="1144800"/>
          </a:xfrm>
          <a:prstGeom prst="rect">
            <a:avLst/>
          </a:prstGeom>
        </p:spPr>
        <p:txBody>
          <a:bodyPr lIns="0" tIns="0" rIns="0" bIns="0" anchor="ctr"/>
          <a:lstStyle/>
          <a:p>
            <a:r>
              <a:rPr lang="en-US" sz="3300">
                <a:latin typeface="Arial"/>
              </a:rPr>
              <a:t>Click to edit the title text format</a:t>
            </a:r>
            <a:endParaRPr/>
          </a:p>
        </p:txBody>
      </p:sp>
      <p:sp>
        <p:nvSpPr>
          <p:cNvPr id="791"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2100">
                <a:latin typeface="Calibri"/>
              </a:rPr>
              <a:t>Click to edit the outline text format</a:t>
            </a:r>
            <a:endParaRPr/>
          </a:p>
          <a:p>
            <a:pPr lvl="1">
              <a:buSzPct val="75000"/>
              <a:buFont typeface="StarSymbol"/>
              <a:buChar char=""/>
            </a:pPr>
            <a:r>
              <a:rPr lang="en-US" sz="1500">
                <a:latin typeface="Calibri"/>
              </a:rPr>
              <a:t>Second Outline Level</a:t>
            </a:r>
            <a:endParaRPr/>
          </a:p>
          <a:p>
            <a:pPr lvl="2">
              <a:buSzPct val="45000"/>
              <a:buFont typeface="StarSymbol"/>
              <a:buChar char=""/>
            </a:pPr>
            <a:r>
              <a:rPr lang="en-US" sz="1300">
                <a:latin typeface="Calibri"/>
              </a:rPr>
              <a:t>Third Outline Level</a:t>
            </a:r>
            <a:endParaRPr/>
          </a:p>
          <a:p>
            <a:pPr lvl="3">
              <a:buSzPct val="75000"/>
              <a:buFont typeface="StarSymbol"/>
              <a:buChar char=""/>
            </a:pPr>
            <a:r>
              <a:rPr lang="en-US" sz="13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6" name="PlaceHolder 1"/>
          <p:cNvSpPr>
            <a:spLocks noGrp="1"/>
          </p:cNvSpPr>
          <p:nvPr>
            <p:ph type="title"/>
          </p:nvPr>
        </p:nvSpPr>
        <p:spPr>
          <a:xfrm>
            <a:off x="628560" y="365040"/>
            <a:ext cx="7886520" cy="1325160"/>
          </a:xfrm>
          <a:prstGeom prst="rect">
            <a:avLst/>
          </a:prstGeom>
        </p:spPr>
        <p:txBody>
          <a:bodyPr anchor="ctr"/>
          <a:lstStyle/>
          <a:p>
            <a:pPr>
              <a:lnSpc>
                <a:spcPct val="90000"/>
              </a:lnSpc>
            </a:pPr>
            <a:r>
              <a:rPr lang="en-US" sz="3300" strike="noStrike">
                <a:solidFill>
                  <a:srgbClr val="000000"/>
                </a:solidFill>
                <a:latin typeface="Calibri Light"/>
              </a:rPr>
              <a:t>Click to edit Master title style</a:t>
            </a:r>
            <a:endParaRPr/>
          </a:p>
        </p:txBody>
      </p:sp>
      <p:sp>
        <p:nvSpPr>
          <p:cNvPr id="827" name="PlaceHolder 2"/>
          <p:cNvSpPr>
            <a:spLocks noGrp="1"/>
          </p:cNvSpPr>
          <p:nvPr>
            <p:ph type="dt"/>
          </p:nvPr>
        </p:nvSpPr>
        <p:spPr>
          <a:xfrm>
            <a:off x="628560" y="6356520"/>
            <a:ext cx="2057040" cy="364680"/>
          </a:xfrm>
          <a:prstGeom prst="rect">
            <a:avLst/>
          </a:prstGeom>
        </p:spPr>
        <p:txBody>
          <a:bodyPr anchor="ctr"/>
          <a:lstStyle/>
          <a:p>
            <a:pPr>
              <a:lnSpc>
                <a:spcPct val="100000"/>
              </a:lnSpc>
            </a:pPr>
            <a:r>
              <a:rPr lang="en-GB" sz="900" strike="noStrike">
                <a:solidFill>
                  <a:srgbClr val="8B8B8B"/>
                </a:solidFill>
                <a:latin typeface="Arial"/>
              </a:rPr>
              <a:t>07/11/17</a:t>
            </a:r>
            <a:endParaRPr/>
          </a:p>
        </p:txBody>
      </p:sp>
      <p:sp>
        <p:nvSpPr>
          <p:cNvPr id="828" name="PlaceHolder 3"/>
          <p:cNvSpPr>
            <a:spLocks noGrp="1"/>
          </p:cNvSpPr>
          <p:nvPr>
            <p:ph type="ftr"/>
          </p:nvPr>
        </p:nvSpPr>
        <p:spPr>
          <a:xfrm>
            <a:off x="3029040" y="6356520"/>
            <a:ext cx="3085920" cy="364680"/>
          </a:xfrm>
          <a:prstGeom prst="rect">
            <a:avLst/>
          </a:prstGeom>
        </p:spPr>
        <p:txBody>
          <a:bodyPr anchor="ctr"/>
          <a:lstStyle/>
          <a:p>
            <a:endParaRPr/>
          </a:p>
        </p:txBody>
      </p:sp>
      <p:sp>
        <p:nvSpPr>
          <p:cNvPr id="829" name="PlaceHolder 4"/>
          <p:cNvSpPr>
            <a:spLocks noGrp="1"/>
          </p:cNvSpPr>
          <p:nvPr>
            <p:ph type="sldNum"/>
          </p:nvPr>
        </p:nvSpPr>
        <p:spPr>
          <a:xfrm>
            <a:off x="6458040" y="6356520"/>
            <a:ext cx="2057040" cy="364680"/>
          </a:xfrm>
          <a:prstGeom prst="rect">
            <a:avLst/>
          </a:prstGeom>
        </p:spPr>
        <p:txBody>
          <a:bodyPr anchor="ctr"/>
          <a:lstStyle/>
          <a:p>
            <a:pPr algn="r">
              <a:lnSpc>
                <a:spcPct val="100000"/>
              </a:lnSpc>
            </a:pPr>
            <a:fld id="{A64A30A7-6705-4DDD-9D6C-401DB8C7ADF3}" type="slidenum">
              <a:rPr lang="en-GB" sz="900" strike="noStrike">
                <a:solidFill>
                  <a:srgbClr val="8B8B8B"/>
                </a:solidFill>
                <a:latin typeface="Arial"/>
              </a:rPr>
              <a:pPr algn="r">
                <a:lnSpc>
                  <a:spcPct val="100000"/>
                </a:lnSpc>
              </a:pPr>
              <a:t>‹#›</a:t>
            </a:fld>
            <a:endParaRPr/>
          </a:p>
        </p:txBody>
      </p:sp>
      <p:sp>
        <p:nvSpPr>
          <p:cNvPr id="830"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2100">
                <a:latin typeface="Calibri"/>
              </a:rPr>
              <a:t>Click to edit the outline text format</a:t>
            </a:r>
            <a:endParaRPr/>
          </a:p>
          <a:p>
            <a:pPr lvl="1">
              <a:buSzPct val="75000"/>
              <a:buFont typeface="StarSymbol"/>
              <a:buChar char=""/>
            </a:pPr>
            <a:r>
              <a:rPr lang="en-US" sz="1500">
                <a:latin typeface="Calibri"/>
              </a:rPr>
              <a:t>Second Outline Level</a:t>
            </a:r>
            <a:endParaRPr/>
          </a:p>
          <a:p>
            <a:pPr lvl="2">
              <a:buSzPct val="45000"/>
              <a:buFont typeface="StarSymbol"/>
              <a:buChar char=""/>
            </a:pPr>
            <a:r>
              <a:rPr lang="en-US" sz="1300">
                <a:latin typeface="Calibri"/>
              </a:rPr>
              <a:t>Third Outline Level</a:t>
            </a:r>
            <a:endParaRPr/>
          </a:p>
          <a:p>
            <a:pPr lvl="3">
              <a:buSzPct val="75000"/>
              <a:buFont typeface="StarSymbol"/>
              <a:buChar char=""/>
            </a:pPr>
            <a:r>
              <a:rPr lang="en-US" sz="13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4" name="PlaceHolder 1"/>
          <p:cNvSpPr>
            <a:spLocks noGrp="1"/>
          </p:cNvSpPr>
          <p:nvPr>
            <p:ph type="dt"/>
          </p:nvPr>
        </p:nvSpPr>
        <p:spPr>
          <a:xfrm>
            <a:off x="628560" y="6356520"/>
            <a:ext cx="2057040" cy="364680"/>
          </a:xfrm>
          <a:prstGeom prst="rect">
            <a:avLst/>
          </a:prstGeom>
        </p:spPr>
        <p:txBody>
          <a:bodyPr anchor="ctr"/>
          <a:lstStyle/>
          <a:p>
            <a:pPr>
              <a:lnSpc>
                <a:spcPct val="100000"/>
              </a:lnSpc>
            </a:pPr>
            <a:r>
              <a:rPr lang="en-GB" sz="900" strike="noStrike">
                <a:solidFill>
                  <a:srgbClr val="8B8B8B"/>
                </a:solidFill>
                <a:latin typeface="Arial"/>
              </a:rPr>
              <a:t>07/11/17</a:t>
            </a:r>
            <a:endParaRPr/>
          </a:p>
        </p:txBody>
      </p:sp>
      <p:sp>
        <p:nvSpPr>
          <p:cNvPr id="905" name="PlaceHolder 2"/>
          <p:cNvSpPr>
            <a:spLocks noGrp="1"/>
          </p:cNvSpPr>
          <p:nvPr>
            <p:ph type="ftr"/>
          </p:nvPr>
        </p:nvSpPr>
        <p:spPr>
          <a:xfrm>
            <a:off x="3029040" y="6356520"/>
            <a:ext cx="3085920" cy="364680"/>
          </a:xfrm>
          <a:prstGeom prst="rect">
            <a:avLst/>
          </a:prstGeom>
        </p:spPr>
        <p:txBody>
          <a:bodyPr anchor="ctr"/>
          <a:lstStyle/>
          <a:p>
            <a:endParaRPr/>
          </a:p>
        </p:txBody>
      </p:sp>
      <p:sp>
        <p:nvSpPr>
          <p:cNvPr id="906"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D052F851-B591-477E-9BCB-E25194B8DE1A}" type="slidenum">
              <a:rPr lang="en-GB" sz="900" strike="noStrike">
                <a:solidFill>
                  <a:srgbClr val="8B8B8B"/>
                </a:solidFill>
                <a:latin typeface="Arial"/>
              </a:rPr>
              <a:pPr algn="r">
                <a:lnSpc>
                  <a:spcPct val="100000"/>
                </a:lnSpc>
              </a:pPr>
              <a:t>‹#›</a:t>
            </a:fld>
            <a:endParaRPr/>
          </a:p>
        </p:txBody>
      </p:sp>
      <p:sp>
        <p:nvSpPr>
          <p:cNvPr id="907" name="PlaceHolder 4"/>
          <p:cNvSpPr>
            <a:spLocks noGrp="1"/>
          </p:cNvSpPr>
          <p:nvPr>
            <p:ph type="title"/>
          </p:nvPr>
        </p:nvSpPr>
        <p:spPr>
          <a:xfrm>
            <a:off x="457200" y="273600"/>
            <a:ext cx="8229240" cy="1144800"/>
          </a:xfrm>
          <a:prstGeom prst="rect">
            <a:avLst/>
          </a:prstGeom>
        </p:spPr>
        <p:txBody>
          <a:bodyPr lIns="0" tIns="0" rIns="0" bIns="0" anchor="ctr"/>
          <a:lstStyle/>
          <a:p>
            <a:r>
              <a:rPr lang="en-US" sz="3300">
                <a:latin typeface="Arial"/>
              </a:rPr>
              <a:t>Click to edit the title text format</a:t>
            </a:r>
            <a:endParaRPr/>
          </a:p>
        </p:txBody>
      </p:sp>
      <p:sp>
        <p:nvSpPr>
          <p:cNvPr id="908"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2100">
                <a:latin typeface="Calibri"/>
              </a:rPr>
              <a:t>Click to edit the outline text format</a:t>
            </a:r>
            <a:endParaRPr/>
          </a:p>
          <a:p>
            <a:pPr lvl="1">
              <a:buSzPct val="75000"/>
              <a:buFont typeface="StarSymbol"/>
              <a:buChar char=""/>
            </a:pPr>
            <a:r>
              <a:rPr lang="en-US" sz="1500">
                <a:latin typeface="Calibri"/>
              </a:rPr>
              <a:t>Second Outline Level</a:t>
            </a:r>
            <a:endParaRPr/>
          </a:p>
          <a:p>
            <a:pPr lvl="2">
              <a:buSzPct val="45000"/>
              <a:buFont typeface="StarSymbol"/>
              <a:buChar char=""/>
            </a:pPr>
            <a:r>
              <a:rPr lang="en-US" sz="1300">
                <a:latin typeface="Calibri"/>
              </a:rPr>
              <a:t>Third Outline Level</a:t>
            </a:r>
            <a:endParaRPr/>
          </a:p>
          <a:p>
            <a:pPr lvl="3">
              <a:buSzPct val="75000"/>
              <a:buFont typeface="StarSymbol"/>
              <a:buChar char=""/>
            </a:pPr>
            <a:r>
              <a:rPr lang="en-US" sz="13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coolinsights/26600690786" TargetMode="External"/><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12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28.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0.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7.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0.xml"/><Relationship Id="rId4" Type="http://schemas.openxmlformats.org/officeDocument/2006/relationships/hyperlink" Target="https://freesvg.org/teaching-icon"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flickr.com/photos/davewalker/7442316178/" TargetMode="External"/><Relationship Id="rId2" Type="http://schemas.openxmlformats.org/officeDocument/2006/relationships/image" Target="../media/image44.jpg"/><Relationship Id="rId1" Type="http://schemas.openxmlformats.org/officeDocument/2006/relationships/slideLayout" Target="../slideLayouts/slideLayout159.xml"/><Relationship Id="rId6" Type="http://schemas.openxmlformats.org/officeDocument/2006/relationships/image" Target="../media/image46.png"/><Relationship Id="rId5" Type="http://schemas.openxmlformats.org/officeDocument/2006/relationships/hyperlink" Target="https://chrischan.com.au/2016/05/27/do-you-have-a-real-deadline/" TargetMode="Externa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9.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9.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85.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1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6.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9.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6.xml"/></Relationships>
</file>

<file path=ppt/slides/_rels/slide3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73.xml"/><Relationship Id="rId4" Type="http://schemas.openxmlformats.org/officeDocument/2006/relationships/hyperlink" Target="http://www.pieraldi.com/2014/06/google-embraces-docker-the-next-big-thing-in-cloud-computing-enterprise-wired/"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6.xml.rels><?xml version="1.0" encoding="UTF-8" standalone="yes"?>
<Relationships xmlns="http://schemas.openxmlformats.org/package/2006/relationships"><Relationship Id="rId3" Type="http://schemas.openxmlformats.org/officeDocument/2006/relationships/hyperlink" Target="http://www.askaboutgames.com/" TargetMode="External"/><Relationship Id="rId7" Type="http://schemas.openxmlformats.org/officeDocument/2006/relationships/image" Target="../media/image70.png"/><Relationship Id="rId2" Type="http://schemas.openxmlformats.org/officeDocument/2006/relationships/hyperlink" Target="http://www.iwf.org.uk/" TargetMode="External"/><Relationship Id="rId1" Type="http://schemas.openxmlformats.org/officeDocument/2006/relationships/slideLayout" Target="../slideLayouts/slideLayout14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89.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8.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CustomShape 1"/>
          <p:cNvSpPr/>
          <p:nvPr/>
        </p:nvSpPr>
        <p:spPr>
          <a:xfrm>
            <a:off x="352080" y="4566960"/>
            <a:ext cx="8373600" cy="137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100" strike="noStrike">
                <a:solidFill>
                  <a:srgbClr val="000000"/>
                </a:solidFill>
                <a:latin typeface="Calibri"/>
              </a:rPr>
              <a:t>"We recommend that digital literacy sits alongside reading, writing and mathematics as the fourth pillar of a child's education; and that no child should leave school without a well-rounded understanding of the digital world."</a:t>
            </a:r>
            <a:endParaRPr/>
          </a:p>
        </p:txBody>
      </p:sp>
      <p:sp>
        <p:nvSpPr>
          <p:cNvPr id="1033" name="CustomShape 2"/>
          <p:cNvSpPr/>
          <p:nvPr/>
        </p:nvSpPr>
        <p:spPr>
          <a:xfrm>
            <a:off x="352080" y="3633120"/>
            <a:ext cx="837360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100" strike="noStrike">
                <a:solidFill>
                  <a:srgbClr val="000000"/>
                </a:solidFill>
                <a:latin typeface="Calibri"/>
              </a:rPr>
              <a:t>The committee's report said: "It is no longer sufficient to teach digital skills in specialist computer science classes to only some pupils.</a:t>
            </a:r>
            <a:endParaRPr/>
          </a:p>
        </p:txBody>
      </p:sp>
      <p:sp>
        <p:nvSpPr>
          <p:cNvPr id="1034" name="CustomShape 3"/>
          <p:cNvSpPr/>
          <p:nvPr/>
        </p:nvSpPr>
        <p:spPr>
          <a:xfrm>
            <a:off x="352080" y="2699280"/>
            <a:ext cx="837360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100" strike="noStrike">
                <a:solidFill>
                  <a:srgbClr val="000000"/>
                </a:solidFill>
                <a:latin typeface="Calibri"/>
              </a:rPr>
              <a:t>Teaching children about the internet should be as important as the three Rs, with youngsters given the skills to keep safe online.</a:t>
            </a:r>
            <a:endParaRPr/>
          </a:p>
        </p:txBody>
      </p:sp>
      <p:sp>
        <p:nvSpPr>
          <p:cNvPr id="1035" name="CustomShape 4"/>
          <p:cNvSpPr/>
          <p:nvPr/>
        </p:nvSpPr>
        <p:spPr>
          <a:xfrm>
            <a:off x="352080" y="1056600"/>
            <a:ext cx="83736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2400" b="1" strike="noStrike">
                <a:solidFill>
                  <a:srgbClr val="000000"/>
                </a:solidFill>
                <a:latin typeface="Calibri"/>
              </a:rPr>
              <a:t>The House of Lords Communications Committee</a:t>
            </a:r>
            <a:endParaRPr/>
          </a:p>
        </p:txBody>
      </p:sp>
      <p:pic>
        <p:nvPicPr>
          <p:cNvPr id="1036" name="Picture 5"/>
          <p:cNvPicPr/>
          <p:nvPr/>
        </p:nvPicPr>
        <p:blipFill>
          <a:blip r:embed="rId2" cstate="print"/>
          <a:stretch/>
        </p:blipFill>
        <p:spPr>
          <a:xfrm>
            <a:off x="352080" y="1495080"/>
            <a:ext cx="1428480" cy="985680"/>
          </a:xfrm>
          <a:prstGeom prst="rect">
            <a:avLst/>
          </a:prstGeom>
          <a:ln>
            <a:noFill/>
          </a:ln>
        </p:spPr>
      </p:pic>
      <p:pic>
        <p:nvPicPr>
          <p:cNvPr id="1037" name="Picture 6"/>
          <p:cNvPicPr/>
          <p:nvPr/>
        </p:nvPicPr>
        <p:blipFill>
          <a:blip r:embed="rId3" cstate="print"/>
          <a:stretch/>
        </p:blipFill>
        <p:spPr>
          <a:xfrm>
            <a:off x="7178400" y="1543680"/>
            <a:ext cx="1428480" cy="1107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 name="Picture 2"/>
          <p:cNvPicPr/>
          <p:nvPr/>
        </p:nvPicPr>
        <p:blipFill>
          <a:blip r:embed="rId2" cstate="print"/>
          <a:stretch/>
        </p:blipFill>
        <p:spPr>
          <a:xfrm>
            <a:off x="754920" y="678240"/>
            <a:ext cx="3128760" cy="2945520"/>
          </a:xfrm>
          <a:prstGeom prst="rect">
            <a:avLst/>
          </a:prstGeom>
          <a:ln>
            <a:noFill/>
          </a:ln>
        </p:spPr>
      </p:pic>
      <p:pic>
        <p:nvPicPr>
          <p:cNvPr id="1099" name="Picture 4"/>
          <p:cNvPicPr/>
          <p:nvPr/>
        </p:nvPicPr>
        <p:blipFill>
          <a:blip r:embed="rId3" cstate="print"/>
          <a:stretch/>
        </p:blipFill>
        <p:spPr>
          <a:xfrm>
            <a:off x="4614120" y="678240"/>
            <a:ext cx="3506400" cy="2224080"/>
          </a:xfrm>
          <a:prstGeom prst="rect">
            <a:avLst/>
          </a:prstGeom>
          <a:ln>
            <a:noFill/>
          </a:ln>
        </p:spPr>
      </p:pic>
      <p:sp>
        <p:nvSpPr>
          <p:cNvPr id="1100" name="CustomShape 1"/>
          <p:cNvSpPr/>
          <p:nvPr/>
        </p:nvSpPr>
        <p:spPr>
          <a:xfrm>
            <a:off x="4622400" y="2994840"/>
            <a:ext cx="34977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3600" strike="noStrike">
                <a:solidFill>
                  <a:srgbClr val="000000"/>
                </a:solidFill>
                <a:latin typeface="Arial"/>
              </a:rPr>
              <a:t>SNAP MAPS</a:t>
            </a:r>
            <a:endParaRPr/>
          </a:p>
        </p:txBody>
      </p:sp>
      <p:sp>
        <p:nvSpPr>
          <p:cNvPr id="1101" name="CustomShape 2"/>
          <p:cNvSpPr/>
          <p:nvPr/>
        </p:nvSpPr>
        <p:spPr>
          <a:xfrm>
            <a:off x="469800" y="4051800"/>
            <a:ext cx="822096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3600" strike="noStrike">
                <a:solidFill>
                  <a:srgbClr val="000000"/>
                </a:solidFill>
                <a:latin typeface="Arial"/>
              </a:rPr>
              <a:t>PUT YOUR SETTINGS TO </a:t>
            </a:r>
            <a:r>
              <a:rPr lang="en-GB" sz="3600" b="1" strike="noStrike">
                <a:solidFill>
                  <a:srgbClr val="000000"/>
                </a:solidFill>
                <a:latin typeface="Arial"/>
              </a:rPr>
              <a:t>GHOST</a:t>
            </a:r>
            <a:r>
              <a:rPr lang="en-GB" sz="3600" strike="noStrike">
                <a:solidFill>
                  <a:srgbClr val="000000"/>
                </a:solidFill>
                <a:latin typeface="Arial"/>
              </a:rPr>
              <a:t> MODE SO AS NOT TO SHARE YOUR LOCATION WITH OTHER PEOPLE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8771" y="305751"/>
            <a:ext cx="5422281" cy="2308323"/>
          </a:xfrm>
          <a:prstGeom prst="rect">
            <a:avLst/>
          </a:prstGeom>
        </p:spPr>
      </p:pic>
      <p:sp>
        <p:nvSpPr>
          <p:cNvPr id="3" name="TextBox 2"/>
          <p:cNvSpPr txBox="1"/>
          <p:nvPr/>
        </p:nvSpPr>
        <p:spPr>
          <a:xfrm>
            <a:off x="335559" y="3104964"/>
            <a:ext cx="8615493"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Times New Roman" pitchFamily="18" charset="0"/>
              </a:rPr>
              <a:t>WhatsApp raised the minimum age to use its service from </a:t>
            </a:r>
            <a:r>
              <a:rPr kumimoji="0" lang="en-GB" sz="2400" b="1" i="0" u="none" strike="noStrike" kern="1200" cap="none" spc="0" normalizeH="0" baseline="0" noProof="0" dirty="0">
                <a:ln>
                  <a:noFill/>
                </a:ln>
                <a:solidFill>
                  <a:srgbClr val="FF0000"/>
                </a:solidFill>
                <a:effectLst/>
                <a:uLnTx/>
                <a:uFillTx/>
                <a:latin typeface="Calibri"/>
                <a:ea typeface="+mn-ea"/>
                <a:cs typeface="Times New Roman" pitchFamily="18" charset="0"/>
              </a:rPr>
              <a:t>13 to 16 across the EU </a:t>
            </a:r>
            <a:r>
              <a:rPr kumimoji="0" lang="en-GB" sz="2400" b="0" i="0" u="none" strike="noStrike" kern="1200" cap="none" spc="0" normalizeH="0" baseline="0" noProof="0" dirty="0">
                <a:ln>
                  <a:noFill/>
                </a:ln>
                <a:solidFill>
                  <a:prstClr val="black"/>
                </a:solidFill>
                <a:effectLst/>
                <a:uLnTx/>
                <a:uFillTx/>
                <a:latin typeface="Calibri"/>
                <a:ea typeface="+mn-ea"/>
                <a:cs typeface="Times New Roman" pitchFamily="18" charset="0"/>
              </a:rPr>
              <a:t>in order to comply with GDPR.</a:t>
            </a:r>
          </a:p>
        </p:txBody>
      </p:sp>
      <p:pic>
        <p:nvPicPr>
          <p:cNvPr id="4" name="Picture 3"/>
          <p:cNvPicPr>
            <a:picLocks noChangeAspect="1"/>
          </p:cNvPicPr>
          <p:nvPr/>
        </p:nvPicPr>
        <p:blipFill>
          <a:blip r:embed="rId3"/>
          <a:stretch>
            <a:fillRect/>
          </a:stretch>
        </p:blipFill>
        <p:spPr>
          <a:xfrm>
            <a:off x="268448" y="305751"/>
            <a:ext cx="3260323" cy="2308323"/>
          </a:xfrm>
          <a:prstGeom prst="rect">
            <a:avLst/>
          </a:prstGeom>
        </p:spPr>
      </p:pic>
      <p:pic>
        <p:nvPicPr>
          <p:cNvPr id="6" name="Picture 5">
            <a:extLst>
              <a:ext uri="{FF2B5EF4-FFF2-40B4-BE49-F238E27FC236}">
                <a16:creationId xmlns:a16="http://schemas.microsoft.com/office/drawing/2014/main" id="{C87923A5-3F42-48E9-BCC9-5ADAA5EDBC3B}"/>
              </a:ext>
            </a:extLst>
          </p:cNvPr>
          <p:cNvPicPr>
            <a:picLocks noChangeAspect="1"/>
          </p:cNvPicPr>
          <p:nvPr/>
        </p:nvPicPr>
        <p:blipFill>
          <a:blip r:embed="rId4"/>
          <a:stretch>
            <a:fillRect/>
          </a:stretch>
        </p:blipFill>
        <p:spPr>
          <a:xfrm>
            <a:off x="2557330" y="4305293"/>
            <a:ext cx="4171950" cy="2514600"/>
          </a:xfrm>
          <a:prstGeom prst="rect">
            <a:avLst/>
          </a:prstGeom>
        </p:spPr>
      </p:pic>
    </p:spTree>
    <p:extLst>
      <p:ext uri="{BB962C8B-B14F-4D97-AF65-F5344CB8AC3E}">
        <p14:creationId xmlns:p14="http://schemas.microsoft.com/office/powerpoint/2010/main" val="2052738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69558-E1D1-4CB3-B260-AEBDA7C5923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38783" y="622909"/>
            <a:ext cx="7467173" cy="5942625"/>
          </a:xfrm>
          <a:prstGeom prst="rect">
            <a:avLst/>
          </a:prstGeom>
        </p:spPr>
      </p:pic>
    </p:spTree>
    <p:extLst>
      <p:ext uri="{BB962C8B-B14F-4D97-AF65-F5344CB8AC3E}">
        <p14:creationId xmlns:p14="http://schemas.microsoft.com/office/powerpoint/2010/main" val="2717369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036" y="1160749"/>
            <a:ext cx="8426512" cy="3139321"/>
          </a:xfrm>
          <a:prstGeom prst="rect">
            <a:avLst/>
          </a:prstGeom>
          <a:noFill/>
        </p:spPr>
        <p:txBody>
          <a:bodyPr wrap="square" rtlCol="0">
            <a:spAutoFit/>
          </a:bodyPr>
          <a:lstStyle/>
          <a:p>
            <a:pPr defTabSz="685800">
              <a:defRPr/>
            </a:pPr>
            <a:r>
              <a:rPr lang="en-GB" b="1" dirty="0">
                <a:solidFill>
                  <a:srgbClr val="000000"/>
                </a:solidFill>
                <a:latin typeface="Corbel"/>
              </a:rPr>
              <a:t>There are good reason for this age restriction to be in place. For example</a:t>
            </a:r>
            <a:r>
              <a:rPr lang="en-GB" dirty="0">
                <a:solidFill>
                  <a:srgbClr val="000000"/>
                </a:solidFill>
                <a:latin typeface="Corbel"/>
              </a:rPr>
              <a:t>:-</a:t>
            </a:r>
          </a:p>
          <a:p>
            <a:pPr defTabSz="685800">
              <a:defRPr/>
            </a:pPr>
            <a:r>
              <a:rPr lang="en-GB" dirty="0">
                <a:solidFill>
                  <a:srgbClr val="000000"/>
                </a:solidFill>
                <a:latin typeface="Corbel"/>
              </a:rPr>
              <a:t> </a:t>
            </a:r>
          </a:p>
          <a:p>
            <a:pPr marL="160735" indent="-160735" defTabSz="685800">
              <a:buFont typeface="Arial" panose="020B0604020202020204" pitchFamily="34" charset="0"/>
              <a:buChar char="•"/>
              <a:defRPr/>
            </a:pPr>
            <a:r>
              <a:rPr lang="en-GB" dirty="0">
                <a:solidFill>
                  <a:srgbClr val="000000"/>
                </a:solidFill>
                <a:latin typeface="Corbel"/>
              </a:rPr>
              <a:t> Inappropriate content,</a:t>
            </a:r>
          </a:p>
          <a:p>
            <a:pPr marL="160735" indent="-160735" defTabSz="685800">
              <a:buFont typeface="Arial" panose="020B0604020202020204" pitchFamily="34" charset="0"/>
              <a:buChar char="•"/>
              <a:defRPr/>
            </a:pPr>
            <a:r>
              <a:rPr lang="en-GB" dirty="0">
                <a:solidFill>
                  <a:srgbClr val="000000"/>
                </a:solidFill>
                <a:latin typeface="Corbel"/>
              </a:rPr>
              <a:t> Lack of maturity to use the site safely,</a:t>
            </a:r>
          </a:p>
          <a:p>
            <a:pPr marL="160735" indent="-160735" defTabSz="685800">
              <a:buFont typeface="Arial" panose="020B0604020202020204" pitchFamily="34" charset="0"/>
              <a:buChar char="•"/>
              <a:defRPr/>
            </a:pPr>
            <a:r>
              <a:rPr lang="en-GB" dirty="0">
                <a:solidFill>
                  <a:srgbClr val="000000"/>
                </a:solidFill>
                <a:latin typeface="Corbel"/>
              </a:rPr>
              <a:t> Exposing them to harmful content,</a:t>
            </a:r>
          </a:p>
          <a:p>
            <a:pPr marL="160735" indent="-160735" defTabSz="685800">
              <a:buFont typeface="Arial" panose="020B0604020202020204" pitchFamily="34" charset="0"/>
              <a:buChar char="•"/>
              <a:defRPr/>
            </a:pPr>
            <a:r>
              <a:rPr lang="en-GB" dirty="0">
                <a:solidFill>
                  <a:srgbClr val="000000"/>
                </a:solidFill>
                <a:latin typeface="Corbel"/>
              </a:rPr>
              <a:t> Risk of being contacted by Sexual predators,</a:t>
            </a:r>
          </a:p>
          <a:p>
            <a:pPr marL="160735" indent="-160735" defTabSz="685800">
              <a:buFont typeface="Arial" panose="020B0604020202020204" pitchFamily="34" charset="0"/>
              <a:buChar char="•"/>
              <a:defRPr/>
            </a:pPr>
            <a:r>
              <a:rPr lang="en-GB" dirty="0">
                <a:solidFill>
                  <a:srgbClr val="000000"/>
                </a:solidFill>
                <a:latin typeface="Corbel"/>
              </a:rPr>
              <a:t> Creating an online profile which will be hard to remove in the future,</a:t>
            </a:r>
          </a:p>
          <a:p>
            <a:pPr marL="160735" indent="-160735" defTabSz="685800">
              <a:buFont typeface="Arial" panose="020B0604020202020204" pitchFamily="34" charset="0"/>
              <a:buChar char="•"/>
              <a:defRPr/>
            </a:pPr>
            <a:r>
              <a:rPr lang="en-GB" dirty="0">
                <a:solidFill>
                  <a:srgbClr val="000000"/>
                </a:solidFill>
                <a:latin typeface="Corbel"/>
              </a:rPr>
              <a:t> Placing added pressure on the child to deal with situations beyond their years.</a:t>
            </a:r>
          </a:p>
          <a:p>
            <a:pPr defTabSz="685800">
              <a:defRPr/>
            </a:pPr>
            <a:endParaRPr lang="en-GB" dirty="0">
              <a:solidFill>
                <a:srgbClr val="000000"/>
              </a:solidFill>
              <a:latin typeface="Corbel"/>
            </a:endParaRPr>
          </a:p>
          <a:p>
            <a:pPr defTabSz="685800">
              <a:defRPr/>
            </a:pPr>
            <a:r>
              <a:rPr lang="en-GB" dirty="0">
                <a:solidFill>
                  <a:srgbClr val="000000"/>
                </a:solidFill>
                <a:latin typeface="Corbel"/>
              </a:rPr>
              <a:t> The list goes on but as parents you need to be aware of the safety implications by allowing your child access to Social Media at such a young age. </a:t>
            </a:r>
          </a:p>
        </p:txBody>
      </p:sp>
      <p:pic>
        <p:nvPicPr>
          <p:cNvPr id="3" name="Picture 2"/>
          <p:cNvPicPr>
            <a:picLocks noChangeAspect="1"/>
          </p:cNvPicPr>
          <p:nvPr/>
        </p:nvPicPr>
        <p:blipFill>
          <a:blip r:embed="rId2" cstate="print"/>
          <a:stretch>
            <a:fillRect/>
          </a:stretch>
        </p:blipFill>
        <p:spPr>
          <a:xfrm>
            <a:off x="624690" y="4355491"/>
            <a:ext cx="2165113" cy="127560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9802" y="4517510"/>
            <a:ext cx="1005576" cy="11135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9775" y="4517510"/>
            <a:ext cx="822387" cy="111358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0042" y="4517512"/>
            <a:ext cx="951570" cy="111358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1612" y="4517510"/>
            <a:ext cx="864096" cy="111358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8982" y="4517510"/>
            <a:ext cx="857250" cy="1113587"/>
          </a:xfrm>
          <a:prstGeom prst="rect">
            <a:avLst/>
          </a:prstGeom>
        </p:spPr>
      </p:pic>
    </p:spTree>
    <p:extLst>
      <p:ext uri="{BB962C8B-B14F-4D97-AF65-F5344CB8AC3E}">
        <p14:creationId xmlns:p14="http://schemas.microsoft.com/office/powerpoint/2010/main" val="1090331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2" name="Picture 1"/>
          <p:cNvPicPr/>
          <p:nvPr/>
        </p:nvPicPr>
        <p:blipFill>
          <a:blip r:embed="rId2" cstate="print"/>
          <a:stretch/>
        </p:blipFill>
        <p:spPr>
          <a:xfrm>
            <a:off x="530280" y="2098800"/>
            <a:ext cx="8103960" cy="3803400"/>
          </a:xfrm>
          <a:prstGeom prst="rect">
            <a:avLst/>
          </a:prstGeom>
          <a:ln w="9360">
            <a:noFill/>
          </a:ln>
        </p:spPr>
      </p:pic>
      <p:sp>
        <p:nvSpPr>
          <p:cNvPr id="1183" name="CustomShape 1"/>
          <p:cNvSpPr/>
          <p:nvPr/>
        </p:nvSpPr>
        <p:spPr>
          <a:xfrm>
            <a:off x="811080" y="488880"/>
            <a:ext cx="7772040" cy="1187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3600" strike="noStrike">
                <a:solidFill>
                  <a:srgbClr val="000000"/>
                </a:solidFill>
                <a:latin typeface="Arial"/>
              </a:rPr>
              <a:t>PEGI</a:t>
            </a:r>
            <a:endParaRPr/>
          </a:p>
          <a:p>
            <a:pPr algn="ctr">
              <a:lnSpc>
                <a:spcPct val="100000"/>
              </a:lnSpc>
            </a:pPr>
            <a:r>
              <a:rPr lang="en-GB" sz="3600" strike="noStrike">
                <a:solidFill>
                  <a:srgbClr val="000000"/>
                </a:solidFill>
                <a:latin typeface="Arial"/>
              </a:rPr>
              <a:t>Pan European Games Information</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B64E2D-8F71-48E6-8718-10F27EF42779}"/>
              </a:ext>
            </a:extLst>
          </p:cNvPr>
          <p:cNvPicPr>
            <a:picLocks noChangeAspect="1"/>
          </p:cNvPicPr>
          <p:nvPr/>
        </p:nvPicPr>
        <p:blipFill>
          <a:blip r:embed="rId2"/>
          <a:stretch>
            <a:fillRect/>
          </a:stretch>
        </p:blipFill>
        <p:spPr>
          <a:xfrm>
            <a:off x="1421807" y="1866579"/>
            <a:ext cx="6087453" cy="3547902"/>
          </a:xfrm>
          <a:prstGeom prst="rect">
            <a:avLst/>
          </a:prstGeom>
        </p:spPr>
      </p:pic>
      <p:sp>
        <p:nvSpPr>
          <p:cNvPr id="3" name="Rectangle 2">
            <a:extLst>
              <a:ext uri="{FF2B5EF4-FFF2-40B4-BE49-F238E27FC236}">
                <a16:creationId xmlns:a16="http://schemas.microsoft.com/office/drawing/2014/main" id="{2D112CDA-9B15-47CE-8BA4-28B99D669DF1}"/>
              </a:ext>
            </a:extLst>
          </p:cNvPr>
          <p:cNvSpPr/>
          <p:nvPr/>
        </p:nvSpPr>
        <p:spPr>
          <a:xfrm>
            <a:off x="1421807" y="5617664"/>
            <a:ext cx="6780944" cy="707886"/>
          </a:xfrm>
          <a:prstGeom prst="rect">
            <a:avLst/>
          </a:prstGeom>
        </p:spPr>
        <p:txBody>
          <a:bodyPr wrap="square">
            <a:spAutoFit/>
          </a:bodyPr>
          <a:lstStyle/>
          <a:p>
            <a:r>
              <a:rPr lang="en-GB" sz="4000" dirty="0"/>
              <a:t>www.askaboutgames.com</a:t>
            </a:r>
          </a:p>
        </p:txBody>
      </p:sp>
      <p:sp>
        <p:nvSpPr>
          <p:cNvPr id="4" name="TextBox 3">
            <a:extLst>
              <a:ext uri="{FF2B5EF4-FFF2-40B4-BE49-F238E27FC236}">
                <a16:creationId xmlns:a16="http://schemas.microsoft.com/office/drawing/2014/main" id="{15D1737C-DDA9-4BB8-8977-09664A2D3C5C}"/>
              </a:ext>
            </a:extLst>
          </p:cNvPr>
          <p:cNvSpPr txBox="1"/>
          <p:nvPr/>
        </p:nvSpPr>
        <p:spPr>
          <a:xfrm>
            <a:off x="493160" y="513708"/>
            <a:ext cx="8209051" cy="584775"/>
          </a:xfrm>
          <a:prstGeom prst="rect">
            <a:avLst/>
          </a:prstGeom>
          <a:noFill/>
        </p:spPr>
        <p:txBody>
          <a:bodyPr wrap="square" rtlCol="0">
            <a:spAutoFit/>
          </a:bodyPr>
          <a:lstStyle/>
          <a:p>
            <a:r>
              <a:rPr lang="en-GB" sz="3200" dirty="0"/>
              <a:t>How to find out more about online Games</a:t>
            </a:r>
          </a:p>
        </p:txBody>
      </p:sp>
    </p:spTree>
    <p:extLst>
      <p:ext uri="{BB962C8B-B14F-4D97-AF65-F5344CB8AC3E}">
        <p14:creationId xmlns:p14="http://schemas.microsoft.com/office/powerpoint/2010/main" val="2090093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1C26593-9A51-48FE-9FA2-A9052E57F3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856891"/>
            <a:ext cx="6858000" cy="5143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5" name="Freeform 15">
            <a:extLst>
              <a:ext uri="{FF2B5EF4-FFF2-40B4-BE49-F238E27FC236}">
                <a16:creationId xmlns:a16="http://schemas.microsoft.com/office/drawing/2014/main" id="{B9D473B1-934D-4F2D-AC4B-5BFB4BAC5D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857250"/>
            <a:ext cx="5480214" cy="51435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7" name="Freeform 11">
            <a:extLst>
              <a:ext uri="{FF2B5EF4-FFF2-40B4-BE49-F238E27FC236}">
                <a16:creationId xmlns:a16="http://schemas.microsoft.com/office/drawing/2014/main" id="{CDE3C03E-D949-4F50-AAFA-3278B22121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857250"/>
            <a:ext cx="5276439" cy="51435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4" name="Picture 3">
            <a:extLst>
              <a:ext uri="{FF2B5EF4-FFF2-40B4-BE49-F238E27FC236}">
                <a16:creationId xmlns:a16="http://schemas.microsoft.com/office/drawing/2014/main" id="{19A17BA8-80FA-4AD3-AC6F-E0990C1A8F16}"/>
              </a:ext>
            </a:extLst>
          </p:cNvPr>
          <p:cNvPicPr>
            <a:picLocks noChangeAspect="1"/>
          </p:cNvPicPr>
          <p:nvPr/>
        </p:nvPicPr>
        <p:blipFill>
          <a:blip r:embed="rId2"/>
          <a:stretch>
            <a:fillRect/>
          </a:stretch>
        </p:blipFill>
        <p:spPr>
          <a:xfrm>
            <a:off x="5521651" y="1098541"/>
            <a:ext cx="2157521" cy="1041005"/>
          </a:xfrm>
          <a:prstGeom prst="rect">
            <a:avLst/>
          </a:prstGeom>
        </p:spPr>
      </p:pic>
      <p:sp>
        <p:nvSpPr>
          <p:cNvPr id="3" name="TextBox 2">
            <a:extLst>
              <a:ext uri="{FF2B5EF4-FFF2-40B4-BE49-F238E27FC236}">
                <a16:creationId xmlns:a16="http://schemas.microsoft.com/office/drawing/2014/main" id="{1E9C3F09-7E93-43A2-BFCE-FD0D9E691E8A}"/>
              </a:ext>
            </a:extLst>
          </p:cNvPr>
          <p:cNvSpPr txBox="1"/>
          <p:nvPr/>
        </p:nvSpPr>
        <p:spPr>
          <a:xfrm>
            <a:off x="1614489" y="1377016"/>
            <a:ext cx="3210505" cy="4112957"/>
          </a:xfrm>
          <a:prstGeom prst="rect">
            <a:avLst/>
          </a:prstGeom>
        </p:spPr>
        <p:txBody>
          <a:bodyPr vert="horz" lIns="68580" tIns="34290" rIns="68580" bIns="34290" rtlCol="0">
            <a:normAutofit/>
          </a:bodyPr>
          <a:lstStyle/>
          <a:p>
            <a:pPr defTabSz="685800">
              <a:lnSpc>
                <a:spcPct val="90000"/>
              </a:lnSpc>
              <a:spcAft>
                <a:spcPts val="450"/>
              </a:spcAft>
              <a:defRPr/>
            </a:pPr>
            <a:r>
              <a:rPr lang="en-US" sz="1500" dirty="0">
                <a:solidFill>
                  <a:prstClr val="white"/>
                </a:solidFill>
                <a:latin typeface="Calibri" panose="020F0502020204030204"/>
              </a:rPr>
              <a:t>It’s important to pay attention to how children are balancing video games in their lives. Questions like these are useful to consider:</a:t>
            </a:r>
          </a:p>
          <a:p>
            <a:pPr indent="-171450" defTabSz="685800">
              <a:lnSpc>
                <a:spcPct val="90000"/>
              </a:lnSpc>
              <a:spcAft>
                <a:spcPts val="450"/>
              </a:spcAft>
              <a:buFont typeface="Arial" panose="020B0604020202020204" pitchFamily="34" charset="0"/>
              <a:buChar char="•"/>
              <a:defRPr/>
            </a:pPr>
            <a:endParaRPr lang="en-US" sz="1500" dirty="0">
              <a:solidFill>
                <a:prstClr val="white"/>
              </a:solidFill>
              <a:latin typeface="Calibri" panose="020F0502020204030204"/>
            </a:endParaRPr>
          </a:p>
          <a:p>
            <a:pPr marL="214313" indent="-171450" defTabSz="685800">
              <a:lnSpc>
                <a:spcPct val="90000"/>
              </a:lnSpc>
              <a:spcAft>
                <a:spcPts val="450"/>
              </a:spcAft>
              <a:buFont typeface="Arial" panose="020B0604020202020204" pitchFamily="34" charset="0"/>
              <a:buChar char="•"/>
              <a:defRPr/>
            </a:pPr>
            <a:r>
              <a:rPr lang="en-US" sz="1500" dirty="0">
                <a:solidFill>
                  <a:prstClr val="white"/>
                </a:solidFill>
                <a:latin typeface="Calibri" panose="020F0502020204030204"/>
              </a:rPr>
              <a:t>Is my child physically healthy and sleeping enough?</a:t>
            </a:r>
          </a:p>
          <a:p>
            <a:pPr marL="214313" indent="-171450" defTabSz="685800">
              <a:lnSpc>
                <a:spcPct val="90000"/>
              </a:lnSpc>
              <a:spcAft>
                <a:spcPts val="450"/>
              </a:spcAft>
              <a:buFont typeface="Arial" panose="020B0604020202020204" pitchFamily="34" charset="0"/>
              <a:buChar char="•"/>
              <a:defRPr/>
            </a:pPr>
            <a:r>
              <a:rPr lang="en-US" sz="1500" dirty="0">
                <a:solidFill>
                  <a:prstClr val="white"/>
                </a:solidFill>
                <a:latin typeface="Calibri" panose="020F0502020204030204"/>
              </a:rPr>
              <a:t>Is my child connecting socially with family and friends?</a:t>
            </a:r>
          </a:p>
          <a:p>
            <a:pPr marL="214313" indent="-171450" defTabSz="685800">
              <a:lnSpc>
                <a:spcPct val="90000"/>
              </a:lnSpc>
              <a:spcAft>
                <a:spcPts val="450"/>
              </a:spcAft>
              <a:buFont typeface="Arial" panose="020B0604020202020204" pitchFamily="34" charset="0"/>
              <a:buChar char="•"/>
              <a:defRPr/>
            </a:pPr>
            <a:r>
              <a:rPr lang="en-US" sz="1500" dirty="0">
                <a:solidFill>
                  <a:prstClr val="white"/>
                </a:solidFill>
                <a:latin typeface="Calibri" panose="020F0502020204030204"/>
              </a:rPr>
              <a:t>Is my child engaged with and achieving in school?</a:t>
            </a:r>
          </a:p>
          <a:p>
            <a:pPr marL="214313" indent="-171450" defTabSz="685800">
              <a:lnSpc>
                <a:spcPct val="90000"/>
              </a:lnSpc>
              <a:spcAft>
                <a:spcPts val="450"/>
              </a:spcAft>
              <a:buFont typeface="Arial" panose="020B0604020202020204" pitchFamily="34" charset="0"/>
              <a:buChar char="•"/>
              <a:defRPr/>
            </a:pPr>
            <a:r>
              <a:rPr lang="en-US" sz="1500" dirty="0">
                <a:solidFill>
                  <a:prstClr val="white"/>
                </a:solidFill>
                <a:latin typeface="Calibri" panose="020F0502020204030204"/>
              </a:rPr>
              <a:t>Is my child pursuing interests and hobbies?</a:t>
            </a:r>
          </a:p>
          <a:p>
            <a:pPr marL="214313" indent="-171450" defTabSz="685800">
              <a:lnSpc>
                <a:spcPct val="90000"/>
              </a:lnSpc>
              <a:spcAft>
                <a:spcPts val="450"/>
              </a:spcAft>
              <a:buFont typeface="Arial" panose="020B0604020202020204" pitchFamily="34" charset="0"/>
              <a:buChar char="•"/>
              <a:defRPr/>
            </a:pPr>
            <a:r>
              <a:rPr lang="en-US" sz="1500" dirty="0">
                <a:solidFill>
                  <a:prstClr val="white"/>
                </a:solidFill>
                <a:latin typeface="Calibri" panose="020F0502020204030204"/>
              </a:rPr>
              <a:t>Is my child having fun and learning in their use of digital media?</a:t>
            </a:r>
          </a:p>
        </p:txBody>
      </p:sp>
      <p:pic>
        <p:nvPicPr>
          <p:cNvPr id="5" name="Picture 4">
            <a:extLst>
              <a:ext uri="{FF2B5EF4-FFF2-40B4-BE49-F238E27FC236}">
                <a16:creationId xmlns:a16="http://schemas.microsoft.com/office/drawing/2014/main" id="{4B49B2AC-C3F8-42A6-81E4-1491004ABB28}"/>
              </a:ext>
            </a:extLst>
          </p:cNvPr>
          <p:cNvPicPr>
            <a:picLocks noChangeAspect="1"/>
          </p:cNvPicPr>
          <p:nvPr/>
        </p:nvPicPr>
        <p:blipFill>
          <a:blip r:embed="rId3"/>
          <a:stretch>
            <a:fillRect/>
          </a:stretch>
        </p:blipFill>
        <p:spPr>
          <a:xfrm>
            <a:off x="5981500" y="2260189"/>
            <a:ext cx="1559565" cy="1041010"/>
          </a:xfrm>
          <a:prstGeom prst="rect">
            <a:avLst/>
          </a:prstGeom>
        </p:spPr>
      </p:pic>
      <p:pic>
        <p:nvPicPr>
          <p:cNvPr id="6" name="Picture 5">
            <a:extLst>
              <a:ext uri="{FF2B5EF4-FFF2-40B4-BE49-F238E27FC236}">
                <a16:creationId xmlns:a16="http://schemas.microsoft.com/office/drawing/2014/main" id="{99412E98-1F99-4774-AF24-49A7AC13D095}"/>
              </a:ext>
            </a:extLst>
          </p:cNvPr>
          <p:cNvPicPr>
            <a:picLocks noChangeAspect="1"/>
          </p:cNvPicPr>
          <p:nvPr/>
        </p:nvPicPr>
        <p:blipFill>
          <a:blip r:embed="rId4"/>
          <a:stretch>
            <a:fillRect/>
          </a:stretch>
        </p:blipFill>
        <p:spPr>
          <a:xfrm>
            <a:off x="6274139" y="3421842"/>
            <a:ext cx="1439783" cy="1041010"/>
          </a:xfrm>
          <a:prstGeom prst="rect">
            <a:avLst/>
          </a:prstGeom>
        </p:spPr>
      </p:pic>
      <p:pic>
        <p:nvPicPr>
          <p:cNvPr id="8" name="Picture 7">
            <a:extLst>
              <a:ext uri="{FF2B5EF4-FFF2-40B4-BE49-F238E27FC236}">
                <a16:creationId xmlns:a16="http://schemas.microsoft.com/office/drawing/2014/main" id="{736D0FBB-BAF7-4E0D-99D8-17D74B8BAB2B}"/>
              </a:ext>
            </a:extLst>
          </p:cNvPr>
          <p:cNvPicPr>
            <a:picLocks noChangeAspect="1"/>
          </p:cNvPicPr>
          <p:nvPr/>
        </p:nvPicPr>
        <p:blipFill>
          <a:blip r:embed="rId5"/>
          <a:stretch>
            <a:fillRect/>
          </a:stretch>
        </p:blipFill>
        <p:spPr>
          <a:xfrm>
            <a:off x="6774236" y="4583487"/>
            <a:ext cx="849338" cy="1041003"/>
          </a:xfrm>
          <a:prstGeom prst="rect">
            <a:avLst/>
          </a:prstGeom>
        </p:spPr>
      </p:pic>
      <p:sp>
        <p:nvSpPr>
          <p:cNvPr id="2" name="TextBox 1">
            <a:extLst>
              <a:ext uri="{FF2B5EF4-FFF2-40B4-BE49-F238E27FC236}">
                <a16:creationId xmlns:a16="http://schemas.microsoft.com/office/drawing/2014/main" id="{5BF46346-D3EA-4702-8A0B-A1EE11B97E63}"/>
              </a:ext>
            </a:extLst>
          </p:cNvPr>
          <p:cNvSpPr txBox="1"/>
          <p:nvPr/>
        </p:nvSpPr>
        <p:spPr>
          <a:xfrm>
            <a:off x="2270589" y="143838"/>
            <a:ext cx="4849402" cy="707886"/>
          </a:xfrm>
          <a:prstGeom prst="rect">
            <a:avLst/>
          </a:prstGeom>
          <a:noFill/>
        </p:spPr>
        <p:txBody>
          <a:bodyPr wrap="square" rtlCol="0">
            <a:spAutoFit/>
          </a:bodyPr>
          <a:lstStyle/>
          <a:p>
            <a:pPr algn="ctr"/>
            <a:r>
              <a:rPr lang="en-GB" sz="4000" b="1" dirty="0"/>
              <a:t>SCREEN TIME</a:t>
            </a:r>
          </a:p>
        </p:txBody>
      </p:sp>
    </p:spTree>
    <p:extLst>
      <p:ext uri="{BB962C8B-B14F-4D97-AF65-F5344CB8AC3E}">
        <p14:creationId xmlns:p14="http://schemas.microsoft.com/office/powerpoint/2010/main" val="61305994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pPr algn="ctr"/>
            <a:r>
              <a:rPr lang="en-GB" altLang="en-GB" dirty="0"/>
              <a:t>PASSWORDS</a:t>
            </a:r>
          </a:p>
        </p:txBody>
      </p:sp>
      <p:sp>
        <p:nvSpPr>
          <p:cNvPr id="3" name="Text Placeholder 2"/>
          <p:cNvSpPr>
            <a:spLocks noGrp="1"/>
          </p:cNvSpPr>
          <p:nvPr>
            <p:ph type="body" idx="1"/>
          </p:nvPr>
        </p:nvSpPr>
        <p:spPr>
          <a:xfrm>
            <a:off x="755576" y="1268760"/>
            <a:ext cx="2592288" cy="792088"/>
          </a:xfrm>
        </p:spPr>
        <p:txBody>
          <a:bodyPr numCol="1"/>
          <a:lstStyle/>
          <a:p>
            <a:pPr algn="ctr"/>
            <a:r>
              <a:rPr lang="en-GB" altLang="en-GB" dirty="0"/>
              <a:t>Very Poor</a:t>
            </a:r>
          </a:p>
        </p:txBody>
      </p:sp>
      <p:sp>
        <p:nvSpPr>
          <p:cNvPr id="4" name="Content Placeholder 3"/>
          <p:cNvSpPr>
            <a:spLocks noGrp="1"/>
          </p:cNvSpPr>
          <p:nvPr>
            <p:ph sz="half" idx="2"/>
          </p:nvPr>
        </p:nvSpPr>
        <p:spPr>
          <a:xfrm>
            <a:off x="683568" y="3056557"/>
            <a:ext cx="4484332" cy="3069605"/>
          </a:xfrm>
        </p:spPr>
        <p:txBody>
          <a:bodyPr numCol="1"/>
          <a:lstStyle/>
          <a:p>
            <a:r>
              <a:rPr lang="en-GB" altLang="en-GB" dirty="0"/>
              <a:t>ILOVEYOU</a:t>
            </a:r>
          </a:p>
          <a:p>
            <a:r>
              <a:rPr lang="en-GB" altLang="en-GB" dirty="0"/>
              <a:t>123456</a:t>
            </a:r>
          </a:p>
          <a:p>
            <a:r>
              <a:rPr lang="en-GB" altLang="en-GB" dirty="0"/>
              <a:t>654321</a:t>
            </a:r>
          </a:p>
          <a:p>
            <a:r>
              <a:rPr lang="en-GB" altLang="en-GB" dirty="0"/>
              <a:t>PASSWORD</a:t>
            </a:r>
          </a:p>
          <a:p>
            <a:r>
              <a:rPr lang="en-GB" altLang="en-GB" dirty="0"/>
              <a:t>!”£$%^&amp;*</a:t>
            </a:r>
          </a:p>
          <a:p>
            <a:r>
              <a:rPr lang="en-GB" altLang="en-GB" dirty="0"/>
              <a:t>Sutton123</a:t>
            </a:r>
          </a:p>
          <a:p>
            <a:endParaRPr lang="en-GB" altLang="en-GB" dirty="0"/>
          </a:p>
          <a:p>
            <a:endParaRPr lang="en-GB" altLang="en-GB" dirty="0"/>
          </a:p>
        </p:txBody>
      </p:sp>
      <p:sp>
        <p:nvSpPr>
          <p:cNvPr id="6" name="Content Placeholder 5"/>
          <p:cNvSpPr>
            <a:spLocks noGrp="1"/>
          </p:cNvSpPr>
          <p:nvPr>
            <p:ph sz="quarter" idx="4"/>
          </p:nvPr>
        </p:nvSpPr>
        <p:spPr>
          <a:xfrm>
            <a:off x="5364088" y="3056557"/>
            <a:ext cx="3096344" cy="3069606"/>
          </a:xfrm>
        </p:spPr>
        <p:txBody>
          <a:bodyPr numCol="1"/>
          <a:lstStyle/>
          <a:p>
            <a:r>
              <a:rPr lang="en-GB" altLang="en-GB" dirty="0"/>
              <a:t>xCl45vt40</a:t>
            </a:r>
          </a:p>
          <a:p>
            <a:r>
              <a:rPr lang="en-GB" altLang="en-GB" dirty="0"/>
              <a:t>@)&amp;$%”??</a:t>
            </a:r>
          </a:p>
          <a:p>
            <a:r>
              <a:rPr lang="en-GB" altLang="en-GB" dirty="0"/>
              <a:t>D$e*s!k</a:t>
            </a:r>
          </a:p>
          <a:p>
            <a:r>
              <a:rPr lang="en-GB" altLang="en-GB" dirty="0" err="1"/>
              <a:t>RugBulbsHelf</a:t>
            </a:r>
            <a:endParaRPr lang="en-GB" altLang="en-GB" dirty="0"/>
          </a:p>
          <a:p>
            <a:r>
              <a:rPr lang="en-GB" altLang="en-GB" dirty="0" err="1"/>
              <a:t>ClaWcatfUr</a:t>
            </a:r>
            <a:endParaRPr lang="en-GB" altLang="en-GB" dirty="0"/>
          </a:p>
          <a:p>
            <a:r>
              <a:rPr lang="en-GB" altLang="en-GB" dirty="0"/>
              <a:t>peNmouSepad9I</a:t>
            </a:r>
          </a:p>
        </p:txBody>
      </p:sp>
      <p:sp>
        <p:nvSpPr>
          <p:cNvPr id="7" name="Text Placeholder 6"/>
          <p:cNvSpPr>
            <a:spLocks noGrp="1"/>
          </p:cNvSpPr>
          <p:nvPr>
            <p:ph type="body" sz="half" idx="3"/>
          </p:nvPr>
        </p:nvSpPr>
        <p:spPr>
          <a:xfrm>
            <a:off x="5364088" y="1268760"/>
            <a:ext cx="3322713" cy="792088"/>
          </a:xfrm>
        </p:spPr>
        <p:txBody>
          <a:bodyPr numCol="1"/>
          <a:lstStyle/>
          <a:p>
            <a:pPr algn="ctr"/>
            <a:r>
              <a:rPr lang="en-GB" altLang="en-GB" dirty="0"/>
              <a:t>Excellent</a:t>
            </a:r>
          </a:p>
        </p:txBody>
      </p:sp>
    </p:spTree>
    <p:extLst>
      <p:ext uri="{BB962C8B-B14F-4D97-AF65-F5344CB8AC3E}">
        <p14:creationId xmlns:p14="http://schemas.microsoft.com/office/powerpoint/2010/main" val="115819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 calcmode="lin" valueType="num">
                                      <p:cBhvr additive="base">
                                        <p:cTn id="4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anim calcmode="lin" valueType="num">
                                      <p:cBhvr additive="base">
                                        <p:cTn id="5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 calcmode="lin" valueType="num">
                                      <p:cBhvr additive="base">
                                        <p:cTn id="6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 calcmode="lin" valueType="num">
                                      <p:cBhvr additive="base">
                                        <p:cTn id="6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 calcmode="lin" valueType="num">
                                      <p:cBhvr additive="base">
                                        <p:cTn id="7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0666FD-2F01-4591-AD25-6979F8E6E86D}"/>
              </a:ext>
            </a:extLst>
          </p:cNvPr>
          <p:cNvPicPr>
            <a:picLocks noChangeAspect="1"/>
          </p:cNvPicPr>
          <p:nvPr/>
        </p:nvPicPr>
        <p:blipFill rotWithShape="1">
          <a:blip r:embed="rId2"/>
          <a:srcRect t="14254" b="28390"/>
          <a:stretch/>
        </p:blipFill>
        <p:spPr>
          <a:xfrm>
            <a:off x="20" y="10"/>
            <a:ext cx="9143980" cy="245268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C4B0D85-10B5-4753-88DB-A15B9D49CBDC}"/>
              </a:ext>
            </a:extLst>
          </p:cNvPr>
          <p:cNvSpPr txBox="1"/>
          <p:nvPr/>
        </p:nvSpPr>
        <p:spPr>
          <a:xfrm>
            <a:off x="502033" y="3761317"/>
            <a:ext cx="8178542" cy="2452687"/>
          </a:xfrm>
          <a:prstGeom prst="rect">
            <a:avLst/>
          </a:prstGeom>
        </p:spPr>
        <p:txBody>
          <a:bodyPr vert="horz" lIns="91440" tIns="45720" rIns="91440" bIns="45720" rtlCol="0" anchor="ctr">
            <a:noAutofit/>
          </a:bodyPr>
          <a:lstStyle/>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Anyone under the age of 18 or their parent or guardian can ask Google to remove an image from appearing in search results by filling out this request form. </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You’ll need to specify that you’d like Google to remove “Imagery of an individual currently under the age of 18” and provide some personal information, the image URLs and search queries that would surface the results.</a:t>
            </a:r>
          </a:p>
        </p:txBody>
      </p:sp>
      <p:sp>
        <p:nvSpPr>
          <p:cNvPr id="9" name="TextBox 8">
            <a:extLst>
              <a:ext uri="{FF2B5EF4-FFF2-40B4-BE49-F238E27FC236}">
                <a16:creationId xmlns:a16="http://schemas.microsoft.com/office/drawing/2014/main" id="{C22A476F-1AA3-40FD-B4EC-5FDCA2ED9F6A}"/>
              </a:ext>
            </a:extLst>
          </p:cNvPr>
          <p:cNvSpPr txBox="1"/>
          <p:nvPr/>
        </p:nvSpPr>
        <p:spPr>
          <a:xfrm>
            <a:off x="688042" y="2452697"/>
            <a:ext cx="7992533"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Arial" charset="0"/>
                <a:ea typeface="+mn-ea"/>
                <a:cs typeface="Times New Roman" pitchFamily="18" charset="0"/>
              </a:rPr>
              <a:t>Google is rolling out the ability for Children, teens and their parents to request to have pictures deleted from the company’s image search results.</a:t>
            </a:r>
          </a:p>
        </p:txBody>
      </p:sp>
    </p:spTree>
    <p:extLst>
      <p:ext uri="{BB962C8B-B14F-4D97-AF65-F5344CB8AC3E}">
        <p14:creationId xmlns:p14="http://schemas.microsoft.com/office/powerpoint/2010/main" val="3730407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0DF4D4-911E-4F45-8789-013C2C0BA294}"/>
              </a:ext>
            </a:extLst>
          </p:cNvPr>
          <p:cNvPicPr>
            <a:picLocks noChangeAspect="1"/>
          </p:cNvPicPr>
          <p:nvPr/>
        </p:nvPicPr>
        <p:blipFill>
          <a:blip r:embed="rId2"/>
          <a:stretch>
            <a:fillRect/>
          </a:stretch>
        </p:blipFill>
        <p:spPr>
          <a:xfrm>
            <a:off x="0" y="0"/>
            <a:ext cx="9144000" cy="6945329"/>
          </a:xfrm>
          <a:prstGeom prst="rect">
            <a:avLst/>
          </a:prstGeom>
        </p:spPr>
      </p:pic>
    </p:spTree>
    <p:extLst>
      <p:ext uri="{BB962C8B-B14F-4D97-AF65-F5344CB8AC3E}">
        <p14:creationId xmlns:p14="http://schemas.microsoft.com/office/powerpoint/2010/main" val="398199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1">
            <a:extLst>
              <a:ext uri="{FF2B5EF4-FFF2-40B4-BE49-F238E27FC236}">
                <a16:creationId xmlns:a16="http://schemas.microsoft.com/office/drawing/2014/main" id="{8F8ACA7E-E1B0-4E7B-9AEE-3AC9817D6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744" y="1797332"/>
            <a:ext cx="3769043" cy="3946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661ACC4-4183-4176-A63D-AAD89A5D4D72}"/>
              </a:ext>
            </a:extLst>
          </p:cNvPr>
          <p:cNvSpPr txBox="1"/>
          <p:nvPr/>
        </p:nvSpPr>
        <p:spPr>
          <a:xfrm>
            <a:off x="333931" y="255810"/>
            <a:ext cx="5088175" cy="429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28575" tIns="28575" rIns="28575" bIns="28575" spcCol="38100" anchor="ctr">
            <a:spAutoFit/>
          </a:bodyPr>
          <a:lstStyle/>
          <a:p>
            <a:pPr defTabSz="328613" eaLnBrk="0" hangingPunct="0">
              <a:defRPr/>
            </a:pPr>
            <a:r>
              <a:rPr lang="en-GB" sz="2419" dirty="0">
                <a:solidFill>
                  <a:srgbClr val="FFFFFF"/>
                </a:solidFill>
                <a:latin typeface="Avenir Heavy"/>
                <a:sym typeface="Avenir Heavy"/>
              </a:rPr>
              <a:t>Teaching Online Safety to Children</a:t>
            </a:r>
          </a:p>
        </p:txBody>
      </p:sp>
      <p:pic>
        <p:nvPicPr>
          <p:cNvPr id="3" name="Picture 2" descr="Icon&#10;&#10;Description automatically generated">
            <a:extLst>
              <a:ext uri="{FF2B5EF4-FFF2-40B4-BE49-F238E27FC236}">
                <a16:creationId xmlns:a16="http://schemas.microsoft.com/office/drawing/2014/main" id="{3BC0CB48-364D-432C-9565-F089146D4CF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5310" y="1635919"/>
            <a:ext cx="4536281" cy="4536281"/>
          </a:xfrm>
          <a:prstGeom prst="rect">
            <a:avLst/>
          </a:prstGeom>
        </p:spPr>
      </p:pic>
    </p:spTree>
    <p:extLst>
      <p:ext uri="{BB962C8B-B14F-4D97-AF65-F5344CB8AC3E}">
        <p14:creationId xmlns:p14="http://schemas.microsoft.com/office/powerpoint/2010/main" val="263920360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1F7FF3-1E7A-4555-A50A-44F6D548F7C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93736" y="972844"/>
            <a:ext cx="3948113" cy="2961084"/>
          </a:xfrm>
          <a:prstGeom prst="rect">
            <a:avLst/>
          </a:prstGeom>
        </p:spPr>
      </p:pic>
      <p:pic>
        <p:nvPicPr>
          <p:cNvPr id="3" name="Picture 2">
            <a:extLst>
              <a:ext uri="{FF2B5EF4-FFF2-40B4-BE49-F238E27FC236}">
                <a16:creationId xmlns:a16="http://schemas.microsoft.com/office/drawing/2014/main" id="{BA4FC58E-4B66-4E81-A129-68D81BFF2C3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4241849" y="972844"/>
            <a:ext cx="4448500" cy="2961084"/>
          </a:xfrm>
          <a:prstGeom prst="rect">
            <a:avLst/>
          </a:prstGeom>
        </p:spPr>
      </p:pic>
      <p:sp>
        <p:nvSpPr>
          <p:cNvPr id="9" name="TextBox 8">
            <a:extLst>
              <a:ext uri="{FF2B5EF4-FFF2-40B4-BE49-F238E27FC236}">
                <a16:creationId xmlns:a16="http://schemas.microsoft.com/office/drawing/2014/main" id="{649F53DE-BB5D-4A05-B509-89AB906DDFBA}"/>
              </a:ext>
            </a:extLst>
          </p:cNvPr>
          <p:cNvSpPr txBox="1"/>
          <p:nvPr/>
        </p:nvSpPr>
        <p:spPr>
          <a:xfrm>
            <a:off x="1235391" y="122781"/>
            <a:ext cx="6337935" cy="646331"/>
          </a:xfrm>
          <a:prstGeom prst="rect">
            <a:avLst/>
          </a:prstGeom>
          <a:noFill/>
        </p:spPr>
        <p:txBody>
          <a:bodyPr wrap="square" rtlCol="0">
            <a:spAutoFit/>
          </a:bodyPr>
          <a:lstStyle/>
          <a:p>
            <a:pPr algn="ctr" defTabSz="685800"/>
            <a:r>
              <a:rPr lang="en-GB" sz="3600" dirty="0">
                <a:solidFill>
                  <a:prstClr val="black"/>
                </a:solidFill>
                <a:latin typeface="Arial"/>
              </a:rPr>
              <a:t>Set Boundaries early</a:t>
            </a:r>
          </a:p>
        </p:txBody>
      </p:sp>
      <p:sp>
        <p:nvSpPr>
          <p:cNvPr id="11" name="TextBox 10">
            <a:extLst>
              <a:ext uri="{FF2B5EF4-FFF2-40B4-BE49-F238E27FC236}">
                <a16:creationId xmlns:a16="http://schemas.microsoft.com/office/drawing/2014/main" id="{0543FCB8-CC76-455A-A9F6-12B561FBE457}"/>
              </a:ext>
            </a:extLst>
          </p:cNvPr>
          <p:cNvSpPr txBox="1"/>
          <p:nvPr/>
        </p:nvSpPr>
        <p:spPr>
          <a:xfrm>
            <a:off x="1495425" y="4368172"/>
            <a:ext cx="5932170" cy="600164"/>
          </a:xfrm>
          <a:prstGeom prst="rect">
            <a:avLst/>
          </a:prstGeom>
          <a:noFill/>
        </p:spPr>
        <p:txBody>
          <a:bodyPr wrap="square" rtlCol="0">
            <a:spAutoFit/>
          </a:bodyPr>
          <a:lstStyle/>
          <a:p>
            <a:pPr algn="ctr" defTabSz="685800"/>
            <a:r>
              <a:rPr lang="en-GB" sz="3300" dirty="0">
                <a:solidFill>
                  <a:prstClr val="black"/>
                </a:solidFill>
                <a:latin typeface="Arial"/>
              </a:rPr>
              <a:t>Better Future outcomes</a:t>
            </a:r>
          </a:p>
        </p:txBody>
      </p:sp>
      <p:pic>
        <p:nvPicPr>
          <p:cNvPr id="2" name="Picture 1">
            <a:extLst>
              <a:ext uri="{FF2B5EF4-FFF2-40B4-BE49-F238E27FC236}">
                <a16:creationId xmlns:a16="http://schemas.microsoft.com/office/drawing/2014/main" id="{8F2DF2B8-DAD9-4245-90F6-5E794BF385B8}"/>
              </a:ext>
            </a:extLst>
          </p:cNvPr>
          <p:cNvPicPr>
            <a:picLocks noChangeAspect="1"/>
          </p:cNvPicPr>
          <p:nvPr/>
        </p:nvPicPr>
        <p:blipFill>
          <a:blip r:embed="rId6"/>
          <a:stretch>
            <a:fillRect/>
          </a:stretch>
        </p:blipFill>
        <p:spPr>
          <a:xfrm>
            <a:off x="408622" y="4968336"/>
            <a:ext cx="7991475" cy="1813464"/>
          </a:xfrm>
          <a:prstGeom prst="rect">
            <a:avLst/>
          </a:prstGeom>
        </p:spPr>
      </p:pic>
    </p:spTree>
    <p:extLst>
      <p:ext uri="{BB962C8B-B14F-4D97-AF65-F5344CB8AC3E}">
        <p14:creationId xmlns:p14="http://schemas.microsoft.com/office/powerpoint/2010/main" val="3585366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CustomShape 1"/>
          <p:cNvSpPr/>
          <p:nvPr/>
        </p:nvSpPr>
        <p:spPr>
          <a:xfrm>
            <a:off x="331920" y="331920"/>
            <a:ext cx="8427600" cy="8215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4800" strike="noStrike">
                <a:solidFill>
                  <a:srgbClr val="000000"/>
                </a:solidFill>
                <a:latin typeface="Brush Script MT"/>
              </a:rPr>
              <a:t>Safe search platforms for Children</a:t>
            </a:r>
            <a:endParaRPr/>
          </a:p>
        </p:txBody>
      </p:sp>
      <p:sp>
        <p:nvSpPr>
          <p:cNvPr id="1159" name="CustomShape 2"/>
          <p:cNvSpPr/>
          <p:nvPr/>
        </p:nvSpPr>
        <p:spPr>
          <a:xfrm>
            <a:off x="93600" y="1506600"/>
            <a:ext cx="8956440" cy="435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strike="noStrike">
                <a:solidFill>
                  <a:srgbClr val="000000"/>
                </a:solidFill>
                <a:latin typeface="Arial"/>
              </a:rPr>
              <a:t>There are some search providers designed for children </a:t>
            </a:r>
            <a:endParaRPr/>
          </a:p>
          <a:p>
            <a:pPr>
              <a:lnSpc>
                <a:spcPct val="100000"/>
              </a:lnSpc>
            </a:pPr>
            <a:endParaRPr/>
          </a:p>
          <a:p>
            <a:pPr>
              <a:lnSpc>
                <a:spcPct val="100000"/>
              </a:lnSpc>
            </a:pPr>
            <a:r>
              <a:rPr lang="en-GB" sz="2800" strike="noStrike">
                <a:solidFill>
                  <a:srgbClr val="2E75B6"/>
                </a:solidFill>
                <a:latin typeface="Arial"/>
              </a:rPr>
              <a:t>www.swiggle.org.uk </a:t>
            </a:r>
            <a:endParaRPr/>
          </a:p>
          <a:p>
            <a:pPr>
              <a:lnSpc>
                <a:spcPct val="100000"/>
              </a:lnSpc>
            </a:pPr>
            <a:r>
              <a:rPr lang="en-GB" sz="2800" strike="noStrike">
                <a:solidFill>
                  <a:srgbClr val="2E75B6"/>
                </a:solidFill>
                <a:latin typeface="Arial"/>
              </a:rPr>
              <a:t>www.kidclicks.org </a:t>
            </a:r>
            <a:endParaRPr/>
          </a:p>
          <a:p>
            <a:pPr>
              <a:lnSpc>
                <a:spcPct val="100000"/>
              </a:lnSpc>
            </a:pPr>
            <a:r>
              <a:rPr lang="en-GB" sz="2800" u="sng" strike="noStrike">
                <a:solidFill>
                  <a:srgbClr val="0563C1"/>
                </a:solidFill>
                <a:latin typeface="Arial"/>
              </a:rPr>
              <a:t>www.kidrex.org</a:t>
            </a:r>
            <a:r>
              <a:rPr lang="en-GB" sz="2800" strike="noStrike">
                <a:solidFill>
                  <a:srgbClr val="000000"/>
                </a:solidFill>
                <a:latin typeface="Arial"/>
              </a:rPr>
              <a:t> </a:t>
            </a:r>
            <a:endParaRPr/>
          </a:p>
          <a:p>
            <a:pPr>
              <a:lnSpc>
                <a:spcPct val="100000"/>
              </a:lnSpc>
            </a:pPr>
            <a:r>
              <a:rPr lang="en-GB" sz="2800" u="sng" strike="noStrike">
                <a:solidFill>
                  <a:srgbClr val="0563C1"/>
                </a:solidFill>
                <a:latin typeface="Arial"/>
              </a:rPr>
              <a:t>www.kidzsearch.com</a:t>
            </a:r>
            <a:r>
              <a:rPr lang="en-GB" sz="2800" strike="noStrike">
                <a:solidFill>
                  <a:srgbClr val="000000"/>
                </a:solidFill>
                <a:latin typeface="Arial"/>
              </a:rPr>
              <a:t> </a:t>
            </a:r>
            <a:endParaRPr/>
          </a:p>
          <a:p>
            <a:pPr>
              <a:lnSpc>
                <a:spcPct val="100000"/>
              </a:lnSpc>
            </a:pPr>
            <a:r>
              <a:rPr lang="en-GB" sz="2800" u="sng" strike="noStrike">
                <a:solidFill>
                  <a:srgbClr val="0563C1"/>
                </a:solidFill>
                <a:latin typeface="Arial"/>
              </a:rPr>
              <a:t>www.safesearchkids.com</a:t>
            </a:r>
            <a:endParaRPr/>
          </a:p>
          <a:p>
            <a:pPr>
              <a:lnSpc>
                <a:spcPct val="100000"/>
              </a:lnSpc>
            </a:pPr>
            <a:r>
              <a:rPr lang="en-GB" sz="2800" u="sng" strike="noStrike">
                <a:solidFill>
                  <a:srgbClr val="0563C1"/>
                </a:solidFill>
                <a:latin typeface="Arial"/>
              </a:rPr>
              <a:t>www.factmonster.com</a:t>
            </a:r>
            <a:r>
              <a:rPr lang="en-GB" sz="2800" strike="noStrike">
                <a:solidFill>
                  <a:srgbClr val="000000"/>
                </a:solidFill>
                <a:latin typeface="Arial"/>
              </a:rPr>
              <a:t> </a:t>
            </a:r>
            <a:endParaRPr/>
          </a:p>
          <a:p>
            <a:pPr>
              <a:lnSpc>
                <a:spcPct val="100000"/>
              </a:lnSpc>
            </a:pPr>
            <a:r>
              <a:rPr lang="en-GB" sz="2800" u="sng" strike="noStrike">
                <a:solidFill>
                  <a:srgbClr val="0563C1"/>
                </a:solidFill>
                <a:latin typeface="Arial"/>
              </a:rPr>
              <a:t>www.gogooligans.com</a:t>
            </a:r>
            <a:endParaRPr/>
          </a:p>
          <a:p>
            <a:pPr>
              <a:lnSpc>
                <a:spcPct val="100000"/>
              </a:lnSpc>
            </a:pPr>
            <a:endParaRPr/>
          </a:p>
        </p:txBody>
      </p:sp>
      <p:pic>
        <p:nvPicPr>
          <p:cNvPr id="1160" name="Picture 3"/>
          <p:cNvPicPr/>
          <p:nvPr/>
        </p:nvPicPr>
        <p:blipFill>
          <a:blip r:embed="rId2" cstate="print"/>
          <a:stretch/>
        </p:blipFill>
        <p:spPr>
          <a:xfrm>
            <a:off x="4437000" y="2462040"/>
            <a:ext cx="4613040" cy="4269960"/>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E01219-9DD9-4C6D-8B68-BECF6B402AF3}"/>
              </a:ext>
            </a:extLst>
          </p:cNvPr>
          <p:cNvPicPr>
            <a:picLocks noChangeAspect="1"/>
          </p:cNvPicPr>
          <p:nvPr/>
        </p:nvPicPr>
        <p:blipFill>
          <a:blip r:embed="rId2"/>
          <a:stretch>
            <a:fillRect/>
          </a:stretch>
        </p:blipFill>
        <p:spPr>
          <a:xfrm>
            <a:off x="4185257" y="1480437"/>
            <a:ext cx="4448203" cy="3297303"/>
          </a:xfrm>
          <a:prstGeom prst="rect">
            <a:avLst/>
          </a:prstGeom>
        </p:spPr>
      </p:pic>
      <p:pic>
        <p:nvPicPr>
          <p:cNvPr id="3" name="Picture 2">
            <a:extLst>
              <a:ext uri="{FF2B5EF4-FFF2-40B4-BE49-F238E27FC236}">
                <a16:creationId xmlns:a16="http://schemas.microsoft.com/office/drawing/2014/main" id="{B79FA2BB-EBBF-4E89-9569-90F21253A80C}"/>
              </a:ext>
            </a:extLst>
          </p:cNvPr>
          <p:cNvPicPr>
            <a:picLocks noChangeAspect="1"/>
          </p:cNvPicPr>
          <p:nvPr/>
        </p:nvPicPr>
        <p:blipFill>
          <a:blip r:embed="rId3"/>
          <a:stretch>
            <a:fillRect/>
          </a:stretch>
        </p:blipFill>
        <p:spPr>
          <a:xfrm>
            <a:off x="1143000" y="4920040"/>
            <a:ext cx="6858000" cy="1080710"/>
          </a:xfrm>
          <a:prstGeom prst="rect">
            <a:avLst/>
          </a:prstGeom>
        </p:spPr>
      </p:pic>
      <p:pic>
        <p:nvPicPr>
          <p:cNvPr id="4" name="Picture 3">
            <a:extLst>
              <a:ext uri="{FF2B5EF4-FFF2-40B4-BE49-F238E27FC236}">
                <a16:creationId xmlns:a16="http://schemas.microsoft.com/office/drawing/2014/main" id="{EDB836B6-A501-445F-9E2F-61FB5AE2CFDB}"/>
              </a:ext>
            </a:extLst>
          </p:cNvPr>
          <p:cNvPicPr>
            <a:picLocks noChangeAspect="1"/>
          </p:cNvPicPr>
          <p:nvPr/>
        </p:nvPicPr>
        <p:blipFill>
          <a:blip r:embed="rId4"/>
          <a:stretch>
            <a:fillRect/>
          </a:stretch>
        </p:blipFill>
        <p:spPr>
          <a:xfrm>
            <a:off x="178606" y="1480438"/>
            <a:ext cx="3806179" cy="2230502"/>
          </a:xfrm>
          <a:prstGeom prst="rect">
            <a:avLst/>
          </a:prstGeom>
        </p:spPr>
      </p:pic>
      <p:sp>
        <p:nvSpPr>
          <p:cNvPr id="5" name="Rectangle 4">
            <a:extLst>
              <a:ext uri="{FF2B5EF4-FFF2-40B4-BE49-F238E27FC236}">
                <a16:creationId xmlns:a16="http://schemas.microsoft.com/office/drawing/2014/main" id="{1E5C0C7A-4557-4083-AF36-5FEF8BAF1A0E}"/>
              </a:ext>
            </a:extLst>
          </p:cNvPr>
          <p:cNvSpPr/>
          <p:nvPr/>
        </p:nvSpPr>
        <p:spPr>
          <a:xfrm>
            <a:off x="1586040" y="303252"/>
            <a:ext cx="5483809" cy="553998"/>
          </a:xfrm>
          <a:prstGeom prst="rect">
            <a:avLst/>
          </a:prstGeom>
        </p:spPr>
        <p:txBody>
          <a:bodyPr wrap="none">
            <a:spAutoFit/>
          </a:bodyPr>
          <a:lstStyle/>
          <a:p>
            <a:pPr defTabSz="685800">
              <a:defRPr/>
            </a:pPr>
            <a:r>
              <a:rPr lang="en-GB" sz="3000" dirty="0">
                <a:solidFill>
                  <a:prstClr val="black"/>
                </a:solidFill>
                <a:latin typeface="Arial"/>
                <a:cs typeface="Times New Roman" pitchFamily="18" charset="0"/>
              </a:rPr>
              <a:t>https://www.internetmatters.org</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B3B04-5DC0-4C88-ACC6-B5D8B33F191B}"/>
              </a:ext>
            </a:extLst>
          </p:cNvPr>
          <p:cNvPicPr>
            <a:picLocks noChangeAspect="1"/>
          </p:cNvPicPr>
          <p:nvPr/>
        </p:nvPicPr>
        <p:blipFill>
          <a:blip r:embed="rId2"/>
          <a:stretch>
            <a:fillRect/>
          </a:stretch>
        </p:blipFill>
        <p:spPr>
          <a:xfrm>
            <a:off x="0" y="-92467"/>
            <a:ext cx="9144000" cy="7119991"/>
          </a:xfrm>
          <a:prstGeom prst="rect">
            <a:avLst/>
          </a:prstGeom>
        </p:spPr>
      </p:pic>
    </p:spTree>
    <p:extLst>
      <p:ext uri="{BB962C8B-B14F-4D97-AF65-F5344CB8AC3E}">
        <p14:creationId xmlns:p14="http://schemas.microsoft.com/office/powerpoint/2010/main" val="1594296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B36340-0B72-45D8-863B-7DADB09DF0E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97143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1D5173-0029-4721-B363-683F39B2378F}"/>
              </a:ext>
            </a:extLst>
          </p:cNvPr>
          <p:cNvPicPr>
            <a:picLocks noChangeAspect="1"/>
          </p:cNvPicPr>
          <p:nvPr/>
        </p:nvPicPr>
        <p:blipFill>
          <a:blip r:embed="rId2"/>
          <a:stretch>
            <a:fillRect/>
          </a:stretch>
        </p:blipFill>
        <p:spPr>
          <a:xfrm>
            <a:off x="0" y="102742"/>
            <a:ext cx="9144000" cy="6647379"/>
          </a:xfrm>
          <a:prstGeom prst="rect">
            <a:avLst/>
          </a:prstGeom>
        </p:spPr>
      </p:pic>
    </p:spTree>
    <p:extLst>
      <p:ext uri="{BB962C8B-B14F-4D97-AF65-F5344CB8AC3E}">
        <p14:creationId xmlns:p14="http://schemas.microsoft.com/office/powerpoint/2010/main" val="3106749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98503-4578-F64D-631E-B4693943479C}"/>
              </a:ext>
            </a:extLst>
          </p:cNvPr>
          <p:cNvPicPr>
            <a:picLocks noChangeAspect="1"/>
          </p:cNvPicPr>
          <p:nvPr/>
        </p:nvPicPr>
        <p:blipFill>
          <a:blip r:embed="rId3"/>
          <a:stretch>
            <a:fillRect/>
          </a:stretch>
        </p:blipFill>
        <p:spPr>
          <a:xfrm>
            <a:off x="0" y="1171254"/>
            <a:ext cx="9144000" cy="5686746"/>
          </a:xfrm>
          <a:prstGeom prst="rect">
            <a:avLst/>
          </a:prstGeom>
        </p:spPr>
      </p:pic>
      <p:pic>
        <p:nvPicPr>
          <p:cNvPr id="4" name="Picture 3">
            <a:extLst>
              <a:ext uri="{FF2B5EF4-FFF2-40B4-BE49-F238E27FC236}">
                <a16:creationId xmlns:a16="http://schemas.microsoft.com/office/drawing/2014/main" id="{261227A0-8A87-9A8B-3BA5-7EB459924113}"/>
              </a:ext>
            </a:extLst>
          </p:cNvPr>
          <p:cNvPicPr>
            <a:picLocks noChangeAspect="1"/>
          </p:cNvPicPr>
          <p:nvPr/>
        </p:nvPicPr>
        <p:blipFill>
          <a:blip r:embed="rId4"/>
          <a:stretch>
            <a:fillRect/>
          </a:stretch>
        </p:blipFill>
        <p:spPr>
          <a:xfrm>
            <a:off x="2522996" y="-18899"/>
            <a:ext cx="3810330" cy="1190153"/>
          </a:xfrm>
          <a:prstGeom prst="rect">
            <a:avLst/>
          </a:prstGeom>
        </p:spPr>
      </p:pic>
    </p:spTree>
    <p:extLst>
      <p:ext uri="{BB962C8B-B14F-4D97-AF65-F5344CB8AC3E}">
        <p14:creationId xmlns:p14="http://schemas.microsoft.com/office/powerpoint/2010/main" val="734247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07376-BC93-6B43-651F-3B8228ABDA83}"/>
              </a:ext>
            </a:extLst>
          </p:cNvPr>
          <p:cNvPicPr>
            <a:picLocks noChangeAspect="1"/>
          </p:cNvPicPr>
          <p:nvPr/>
        </p:nvPicPr>
        <p:blipFill>
          <a:blip r:embed="rId2"/>
          <a:stretch>
            <a:fillRect/>
          </a:stretch>
        </p:blipFill>
        <p:spPr>
          <a:xfrm>
            <a:off x="0" y="0"/>
            <a:ext cx="8721343" cy="6858000"/>
          </a:xfrm>
          <a:prstGeom prst="rect">
            <a:avLst/>
          </a:prstGeom>
        </p:spPr>
      </p:pic>
      <p:pic>
        <p:nvPicPr>
          <p:cNvPr id="5" name="Picture 4">
            <a:extLst>
              <a:ext uri="{FF2B5EF4-FFF2-40B4-BE49-F238E27FC236}">
                <a16:creationId xmlns:a16="http://schemas.microsoft.com/office/drawing/2014/main" id="{688D6494-9055-5AD9-2CBD-BAE898462C64}"/>
              </a:ext>
            </a:extLst>
          </p:cNvPr>
          <p:cNvPicPr>
            <a:picLocks noChangeAspect="1"/>
          </p:cNvPicPr>
          <p:nvPr/>
        </p:nvPicPr>
        <p:blipFill>
          <a:blip r:embed="rId3"/>
          <a:stretch>
            <a:fillRect/>
          </a:stretch>
        </p:blipFill>
        <p:spPr>
          <a:xfrm>
            <a:off x="3328826" y="3697315"/>
            <a:ext cx="4949789" cy="3160685"/>
          </a:xfrm>
          <a:prstGeom prst="rect">
            <a:avLst/>
          </a:prstGeom>
        </p:spPr>
      </p:pic>
    </p:spTree>
    <p:extLst>
      <p:ext uri="{BB962C8B-B14F-4D97-AF65-F5344CB8AC3E}">
        <p14:creationId xmlns:p14="http://schemas.microsoft.com/office/powerpoint/2010/main" val="4277775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72FD92-4E50-4F78-A5CF-2FCA2B7F80E1}"/>
              </a:ext>
            </a:extLst>
          </p:cNvPr>
          <p:cNvSpPr txBox="1"/>
          <p:nvPr/>
        </p:nvSpPr>
        <p:spPr>
          <a:xfrm>
            <a:off x="345459" y="1741354"/>
            <a:ext cx="8798541" cy="5250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0751" hangingPunct="0"/>
            <a:r>
              <a:rPr lang="en-GB" sz="2812" kern="0" dirty="0">
                <a:solidFill>
                  <a:srgbClr val="314764"/>
                </a:solidFill>
                <a:latin typeface="Avenir Heavy"/>
                <a:sym typeface="Avenir Heavy"/>
              </a:rPr>
              <a:t>https://www.childnet.com/resources/digiduck-stories/</a:t>
            </a:r>
          </a:p>
        </p:txBody>
      </p:sp>
      <p:pic>
        <p:nvPicPr>
          <p:cNvPr id="5" name="Picture 4">
            <a:extLst>
              <a:ext uri="{FF2B5EF4-FFF2-40B4-BE49-F238E27FC236}">
                <a16:creationId xmlns:a16="http://schemas.microsoft.com/office/drawing/2014/main" id="{0CB59461-DA03-4AB0-9CD6-DA29217D708C}"/>
              </a:ext>
            </a:extLst>
          </p:cNvPr>
          <p:cNvPicPr>
            <a:picLocks noChangeAspect="1"/>
          </p:cNvPicPr>
          <p:nvPr/>
        </p:nvPicPr>
        <p:blipFill>
          <a:blip r:embed="rId2"/>
          <a:stretch>
            <a:fillRect/>
          </a:stretch>
        </p:blipFill>
        <p:spPr>
          <a:xfrm>
            <a:off x="2130330" y="2794559"/>
            <a:ext cx="4424810" cy="1679352"/>
          </a:xfrm>
          <a:prstGeom prst="rect">
            <a:avLst/>
          </a:prstGeom>
        </p:spPr>
      </p:pic>
      <p:sp>
        <p:nvSpPr>
          <p:cNvPr id="6" name="TextBox 5">
            <a:extLst>
              <a:ext uri="{FF2B5EF4-FFF2-40B4-BE49-F238E27FC236}">
                <a16:creationId xmlns:a16="http://schemas.microsoft.com/office/drawing/2014/main" id="{92602190-2B1D-48F7-AF00-5E9573232B4D}"/>
              </a:ext>
            </a:extLst>
          </p:cNvPr>
          <p:cNvSpPr txBox="1"/>
          <p:nvPr/>
        </p:nvSpPr>
        <p:spPr>
          <a:xfrm>
            <a:off x="239902" y="211141"/>
            <a:ext cx="8051113" cy="53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GB" sz="3023" kern="0" dirty="0">
                <a:solidFill>
                  <a:srgbClr val="FFFFFF"/>
                </a:solidFill>
                <a:latin typeface="Avenir Heavy"/>
                <a:sym typeface="Avenir Heavy"/>
              </a:rPr>
              <a:t>Free Online Safety resources for Year 3 to 7</a:t>
            </a:r>
          </a:p>
        </p:txBody>
      </p:sp>
      <p:pic>
        <p:nvPicPr>
          <p:cNvPr id="7" name="Picture 6">
            <a:extLst>
              <a:ext uri="{FF2B5EF4-FFF2-40B4-BE49-F238E27FC236}">
                <a16:creationId xmlns:a16="http://schemas.microsoft.com/office/drawing/2014/main" id="{8A58DE8F-520B-4319-B47D-392B54F68B29}"/>
              </a:ext>
            </a:extLst>
          </p:cNvPr>
          <p:cNvPicPr>
            <a:picLocks noChangeAspect="1"/>
          </p:cNvPicPr>
          <p:nvPr/>
        </p:nvPicPr>
        <p:blipFill>
          <a:blip r:embed="rId3"/>
          <a:stretch>
            <a:fillRect/>
          </a:stretch>
        </p:blipFill>
        <p:spPr>
          <a:xfrm>
            <a:off x="345459" y="4335215"/>
            <a:ext cx="2992197" cy="2244498"/>
          </a:xfrm>
          <a:prstGeom prst="rect">
            <a:avLst/>
          </a:prstGeom>
        </p:spPr>
      </p:pic>
      <p:pic>
        <p:nvPicPr>
          <p:cNvPr id="9" name="Picture 8">
            <a:extLst>
              <a:ext uri="{FF2B5EF4-FFF2-40B4-BE49-F238E27FC236}">
                <a16:creationId xmlns:a16="http://schemas.microsoft.com/office/drawing/2014/main" id="{90C54834-79BE-4144-A451-A26902CB0AB1}"/>
              </a:ext>
            </a:extLst>
          </p:cNvPr>
          <p:cNvPicPr>
            <a:picLocks noChangeAspect="1"/>
          </p:cNvPicPr>
          <p:nvPr/>
        </p:nvPicPr>
        <p:blipFill>
          <a:blip r:embed="rId4"/>
          <a:stretch>
            <a:fillRect/>
          </a:stretch>
        </p:blipFill>
        <p:spPr>
          <a:xfrm>
            <a:off x="5383403" y="4379167"/>
            <a:ext cx="3547468" cy="2244498"/>
          </a:xfrm>
          <a:prstGeom prst="rect">
            <a:avLst/>
          </a:prstGeom>
        </p:spPr>
      </p:pic>
    </p:spTree>
    <p:extLst>
      <p:ext uri="{BB962C8B-B14F-4D97-AF65-F5344CB8AC3E}">
        <p14:creationId xmlns:p14="http://schemas.microsoft.com/office/powerpoint/2010/main" val="136005148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2CB13-46A7-4624-B8F5-BF12E2C1811D}"/>
              </a:ext>
            </a:extLst>
          </p:cNvPr>
          <p:cNvPicPr>
            <a:picLocks noChangeAspect="1"/>
          </p:cNvPicPr>
          <p:nvPr/>
        </p:nvPicPr>
        <p:blipFill>
          <a:blip r:embed="rId2"/>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3ECBCE09-A3F0-2C91-5314-6A225D916272}"/>
              </a:ext>
            </a:extLst>
          </p:cNvPr>
          <p:cNvSpPr txBox="1"/>
          <p:nvPr/>
        </p:nvSpPr>
        <p:spPr>
          <a:xfrm>
            <a:off x="5537771" y="5546156"/>
            <a:ext cx="3482939"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900" b="0" i="0" u="none" strike="noStrike" cap="none" spc="0" normalizeH="0" baseline="0" dirty="0">
                <a:ln>
                  <a:noFill/>
                </a:ln>
                <a:solidFill>
                  <a:srgbClr val="314764"/>
                </a:solidFill>
                <a:effectLst/>
                <a:uFillTx/>
                <a:latin typeface="+mn-lt"/>
                <a:ea typeface="+mn-ea"/>
                <a:cs typeface="+mn-cs"/>
                <a:sym typeface="Avenir Heavy"/>
              </a:rPr>
              <a:t>Digiduck's Big Decision - the original Digiduck book.</a:t>
            </a:r>
          </a:p>
          <a:p>
            <a:pPr marL="0" marR="0" indent="0" algn="l" defTabSz="584200" rtl="0" fontAlgn="auto" latinLnBrk="0" hangingPunct="0">
              <a:lnSpc>
                <a:spcPct val="100000"/>
              </a:lnSpc>
              <a:spcBef>
                <a:spcPts val="0"/>
              </a:spcBef>
              <a:spcAft>
                <a:spcPts val="0"/>
              </a:spcAft>
              <a:buClrTx/>
              <a:buSzTx/>
              <a:buFontTx/>
              <a:buNone/>
              <a:tabLst/>
            </a:pPr>
            <a:r>
              <a:rPr kumimoji="0" lang="en-GB" sz="900" b="0" i="0" u="none" strike="noStrike" cap="none" spc="0" normalizeH="0" baseline="0" dirty="0">
                <a:ln>
                  <a:noFill/>
                </a:ln>
                <a:solidFill>
                  <a:srgbClr val="314764"/>
                </a:solidFill>
                <a:effectLst/>
                <a:uFillTx/>
                <a:latin typeface="+mn-lt"/>
                <a:ea typeface="+mn-ea"/>
                <a:cs typeface="+mn-cs"/>
                <a:sym typeface="Avenir Heavy"/>
              </a:rPr>
              <a:t>Digiduck's Famous Friend - finding out who their special guest will be at school.</a:t>
            </a:r>
          </a:p>
          <a:p>
            <a:pPr marL="0" marR="0" indent="0" algn="l" defTabSz="584200" rtl="0" fontAlgn="auto" latinLnBrk="0" hangingPunct="0">
              <a:lnSpc>
                <a:spcPct val="100000"/>
              </a:lnSpc>
              <a:spcBef>
                <a:spcPts val="0"/>
              </a:spcBef>
              <a:spcAft>
                <a:spcPts val="0"/>
              </a:spcAft>
              <a:buClrTx/>
              <a:buSzTx/>
              <a:buFontTx/>
              <a:buNone/>
              <a:tabLst/>
            </a:pPr>
            <a:r>
              <a:rPr kumimoji="0" lang="en-GB" sz="900" b="0" i="0" u="none" strike="noStrike" cap="none" spc="0" normalizeH="0" baseline="0" dirty="0">
                <a:ln>
                  <a:noFill/>
                </a:ln>
                <a:solidFill>
                  <a:srgbClr val="314764"/>
                </a:solidFill>
                <a:effectLst/>
                <a:uFillTx/>
                <a:latin typeface="+mn-lt"/>
                <a:ea typeface="+mn-ea"/>
                <a:cs typeface="+mn-cs"/>
                <a:sym typeface="Avenir Heavy"/>
              </a:rPr>
              <a:t>Detective Digiduck - the reliability of online information.</a:t>
            </a:r>
          </a:p>
          <a:p>
            <a:pPr marL="0" marR="0" indent="0" algn="l" defTabSz="584200" rtl="0" fontAlgn="auto" latinLnBrk="0" hangingPunct="0">
              <a:lnSpc>
                <a:spcPct val="100000"/>
              </a:lnSpc>
              <a:spcBef>
                <a:spcPts val="0"/>
              </a:spcBef>
              <a:spcAft>
                <a:spcPts val="0"/>
              </a:spcAft>
              <a:buClrTx/>
              <a:buSzTx/>
              <a:buFontTx/>
              <a:buNone/>
              <a:tabLst/>
            </a:pPr>
            <a:r>
              <a:rPr kumimoji="0" lang="en-GB" sz="900" b="0" i="0" u="none" strike="noStrike" cap="none" spc="0" normalizeH="0" baseline="0" dirty="0">
                <a:ln>
                  <a:noFill/>
                </a:ln>
                <a:solidFill>
                  <a:srgbClr val="314764"/>
                </a:solidFill>
                <a:effectLst/>
                <a:uFillTx/>
                <a:latin typeface="+mn-lt"/>
                <a:ea typeface="+mn-ea"/>
                <a:cs typeface="+mn-cs"/>
                <a:sym typeface="Avenir Heavy"/>
              </a:rPr>
              <a:t>Digiduck and the Magic Castle - a new game that everyone's playing.</a:t>
            </a:r>
          </a:p>
          <a:p>
            <a:pPr marL="0" marR="0" indent="0" algn="l" defTabSz="584200" rtl="0" fontAlgn="auto" latinLnBrk="0" hangingPunct="0">
              <a:lnSpc>
                <a:spcPct val="100000"/>
              </a:lnSpc>
              <a:spcBef>
                <a:spcPts val="0"/>
              </a:spcBef>
              <a:spcAft>
                <a:spcPts val="0"/>
              </a:spcAft>
              <a:buClrTx/>
              <a:buSzTx/>
              <a:buFontTx/>
              <a:buNone/>
              <a:tabLst/>
            </a:pPr>
            <a:r>
              <a:rPr kumimoji="0" lang="en-GB" sz="900" b="0" i="0" u="none" strike="noStrike" cap="none" spc="0" normalizeH="0" baseline="0" dirty="0">
                <a:ln>
                  <a:noFill/>
                </a:ln>
                <a:solidFill>
                  <a:srgbClr val="314764"/>
                </a:solidFill>
                <a:effectLst/>
                <a:uFillTx/>
                <a:latin typeface="+mn-lt"/>
                <a:ea typeface="+mn-ea"/>
                <a:cs typeface="+mn-cs"/>
                <a:sym typeface="Avenir Heavy"/>
              </a:rPr>
              <a:t>Digiduck Saves the Day - positive uses of the internet to help others</a:t>
            </a:r>
          </a:p>
        </p:txBody>
      </p:sp>
    </p:spTree>
    <p:extLst>
      <p:ext uri="{BB962C8B-B14F-4D97-AF65-F5344CB8AC3E}">
        <p14:creationId xmlns:p14="http://schemas.microsoft.com/office/powerpoint/2010/main" val="55740162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1678E7-C54F-4264-B5B8-DF81F3005947}"/>
              </a:ext>
            </a:extLst>
          </p:cNvPr>
          <p:cNvSpPr/>
          <p:nvPr/>
        </p:nvSpPr>
        <p:spPr>
          <a:xfrm>
            <a:off x="220134" y="1109136"/>
            <a:ext cx="6214534" cy="5078313"/>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How to evaluate what they see online - This will enable pupils to make judgements about what they see online and not automatically assume that what they see is true, valid or acceptable.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cs typeface="Times New Roman"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Schools can help pupils consider questions including:</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cs typeface="Times New Roman"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 is this website/URL/email fake? How can I tell?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 what does this cookie do and what information am I sharing?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 is this person who they say they are?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 why does someone want me to see this?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 why does someone want me to send this?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 why would someone want me to believe this?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 why does this person want my personal information?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 what’s behind this post?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 is this too good to be true?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 is this fact or opinion?</a:t>
            </a:r>
          </a:p>
        </p:txBody>
      </p:sp>
      <p:pic>
        <p:nvPicPr>
          <p:cNvPr id="3" name="Picture 2">
            <a:extLst>
              <a:ext uri="{FF2B5EF4-FFF2-40B4-BE49-F238E27FC236}">
                <a16:creationId xmlns:a16="http://schemas.microsoft.com/office/drawing/2014/main" id="{F7783940-2381-45C3-82F1-3D5CFF6E7DBF}"/>
              </a:ext>
            </a:extLst>
          </p:cNvPr>
          <p:cNvPicPr>
            <a:picLocks noChangeAspect="1"/>
          </p:cNvPicPr>
          <p:nvPr/>
        </p:nvPicPr>
        <p:blipFill>
          <a:blip r:embed="rId2"/>
          <a:stretch>
            <a:fillRect/>
          </a:stretch>
        </p:blipFill>
        <p:spPr>
          <a:xfrm>
            <a:off x="6290733" y="1206950"/>
            <a:ext cx="2115508" cy="4541914"/>
          </a:xfrm>
          <a:prstGeom prst="rect">
            <a:avLst/>
          </a:prstGeom>
        </p:spPr>
      </p:pic>
    </p:spTree>
    <p:extLst>
      <p:ext uri="{BB962C8B-B14F-4D97-AF65-F5344CB8AC3E}">
        <p14:creationId xmlns:p14="http://schemas.microsoft.com/office/powerpoint/2010/main" val="2255518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1A7BB-B845-4B49-96DD-4F53E9F29D4F}"/>
              </a:ext>
            </a:extLst>
          </p:cNvPr>
          <p:cNvPicPr>
            <a:picLocks noChangeAspect="1"/>
          </p:cNvPicPr>
          <p:nvPr/>
        </p:nvPicPr>
        <p:blipFill>
          <a:blip r:embed="rId2"/>
          <a:stretch>
            <a:fillRect/>
          </a:stretch>
        </p:blipFill>
        <p:spPr>
          <a:xfrm>
            <a:off x="0" y="0"/>
            <a:ext cx="9144000" cy="3099534"/>
          </a:xfrm>
          <a:prstGeom prst="rect">
            <a:avLst/>
          </a:prstGeom>
        </p:spPr>
      </p:pic>
      <p:sp>
        <p:nvSpPr>
          <p:cNvPr id="5" name="TextBox 4">
            <a:extLst>
              <a:ext uri="{FF2B5EF4-FFF2-40B4-BE49-F238E27FC236}">
                <a16:creationId xmlns:a16="http://schemas.microsoft.com/office/drawing/2014/main" id="{70AA92DB-0EC6-4140-9FFB-78E64B820548}"/>
              </a:ext>
            </a:extLst>
          </p:cNvPr>
          <p:cNvSpPr txBox="1"/>
          <p:nvPr/>
        </p:nvSpPr>
        <p:spPr>
          <a:xfrm>
            <a:off x="282551" y="3181695"/>
            <a:ext cx="8578898" cy="3467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0751" hangingPunct="0"/>
            <a:r>
              <a:rPr lang="en-GB" sz="1687" kern="0" dirty="0">
                <a:solidFill>
                  <a:srgbClr val="314764"/>
                </a:solidFill>
                <a:latin typeface="Avenir Heavy"/>
                <a:sym typeface="Avenir Heavy"/>
              </a:rPr>
              <a:t>Join in with Mummy Penguin’s song and follow the adventures of Smartie the Penguin as he learns how to be safe on the internet.</a:t>
            </a:r>
          </a:p>
          <a:p>
            <a:pPr defTabSz="410751" hangingPunct="0"/>
            <a:endParaRPr lang="en-GB" sz="1687" kern="0" dirty="0">
              <a:solidFill>
                <a:srgbClr val="314764"/>
              </a:solidFill>
              <a:latin typeface="Avenir Heavy"/>
              <a:sym typeface="Avenir Heavy"/>
            </a:endParaRPr>
          </a:p>
          <a:p>
            <a:pPr defTabSz="410751" hangingPunct="0"/>
            <a:r>
              <a:rPr lang="en-GB" sz="1687" kern="0" dirty="0">
                <a:solidFill>
                  <a:srgbClr val="314764"/>
                </a:solidFill>
                <a:latin typeface="Avenir Heavy"/>
                <a:sym typeface="Avenir Heavy"/>
              </a:rPr>
              <a:t>We provide two versions of the story each for EYFS, Year 1 and Year 2.</a:t>
            </a:r>
          </a:p>
          <a:p>
            <a:pPr defTabSz="410751" hangingPunct="0"/>
            <a:endParaRPr lang="en-GB" sz="1687" kern="0" dirty="0">
              <a:solidFill>
                <a:srgbClr val="314764"/>
              </a:solidFill>
              <a:latin typeface="Avenir Heavy"/>
              <a:sym typeface="Avenir Heavy"/>
            </a:endParaRPr>
          </a:p>
          <a:p>
            <a:pPr defTabSz="410751" hangingPunct="0"/>
            <a:r>
              <a:rPr lang="en-GB" sz="1687" b="1" kern="0" dirty="0">
                <a:solidFill>
                  <a:srgbClr val="314764"/>
                </a:solidFill>
                <a:latin typeface="Avenir Heavy"/>
                <a:sym typeface="Avenir Heavy"/>
              </a:rPr>
              <a:t>The first version of story</a:t>
            </a:r>
          </a:p>
          <a:p>
            <a:pPr defTabSz="410751" hangingPunct="0"/>
            <a:r>
              <a:rPr lang="en-GB" sz="1687" b="1" kern="0" dirty="0">
                <a:solidFill>
                  <a:srgbClr val="314764"/>
                </a:solidFill>
                <a:latin typeface="Avenir Heavy"/>
                <a:sym typeface="Avenir Heavy"/>
              </a:rPr>
              <a:t>covers the following themes:</a:t>
            </a:r>
          </a:p>
          <a:p>
            <a:pPr defTabSz="410751" hangingPunct="0"/>
            <a:endParaRPr lang="en-GB" sz="1687" kern="0" dirty="0">
              <a:solidFill>
                <a:srgbClr val="314764"/>
              </a:solidFill>
              <a:latin typeface="Avenir Heavy"/>
              <a:sym typeface="Avenir Heavy"/>
            </a:endParaRPr>
          </a:p>
          <a:p>
            <a:pPr marL="241093" indent="-241093" defTabSz="410751" hangingPunct="0">
              <a:buFont typeface="Arial" panose="020B0604020202020204" pitchFamily="34" charset="0"/>
              <a:buChar char="•"/>
            </a:pPr>
            <a:r>
              <a:rPr lang="en-GB" sz="1687" kern="0" dirty="0">
                <a:solidFill>
                  <a:srgbClr val="314764"/>
                </a:solidFill>
                <a:latin typeface="Avenir Heavy"/>
                <a:sym typeface="Avenir Heavy"/>
              </a:rPr>
              <a:t>Pop ups and in app purchasing</a:t>
            </a:r>
          </a:p>
          <a:p>
            <a:pPr marL="241093" indent="-241093" defTabSz="410751" hangingPunct="0">
              <a:buFont typeface="Arial" panose="020B0604020202020204" pitchFamily="34" charset="0"/>
              <a:buChar char="•"/>
            </a:pPr>
            <a:r>
              <a:rPr lang="en-GB" sz="1687" kern="0" dirty="0">
                <a:solidFill>
                  <a:srgbClr val="314764"/>
                </a:solidFill>
                <a:latin typeface="Avenir Heavy"/>
                <a:sym typeface="Avenir Heavy"/>
              </a:rPr>
              <a:t>Inappropriate websites for older children</a:t>
            </a:r>
          </a:p>
          <a:p>
            <a:pPr marL="241093" indent="-241093" defTabSz="410751" hangingPunct="0">
              <a:buFont typeface="Arial" panose="020B0604020202020204" pitchFamily="34" charset="0"/>
              <a:buChar char="•"/>
            </a:pPr>
            <a:r>
              <a:rPr lang="en-GB" sz="1687" kern="0" dirty="0">
                <a:solidFill>
                  <a:srgbClr val="314764"/>
                </a:solidFill>
                <a:latin typeface="Avenir Heavy"/>
                <a:sym typeface="Avenir Heavy"/>
              </a:rPr>
              <a:t>Cyberbullying</a:t>
            </a:r>
          </a:p>
          <a:p>
            <a:pPr defTabSz="410751" hangingPunct="0"/>
            <a:endParaRPr lang="en-GB" sz="1687" kern="0" dirty="0">
              <a:solidFill>
                <a:srgbClr val="314764"/>
              </a:solidFill>
              <a:latin typeface="Avenir Heavy"/>
              <a:sym typeface="Avenir Heavy"/>
            </a:endParaRPr>
          </a:p>
          <a:p>
            <a:pPr defTabSz="410751" hangingPunct="0"/>
            <a:endParaRPr lang="en-GB" sz="1687" kern="0" dirty="0">
              <a:solidFill>
                <a:srgbClr val="314764"/>
              </a:solidFill>
              <a:latin typeface="Avenir Heavy"/>
              <a:sym typeface="Avenir Heavy"/>
            </a:endParaRPr>
          </a:p>
        </p:txBody>
      </p:sp>
      <p:sp>
        <p:nvSpPr>
          <p:cNvPr id="6" name="TextBox 5">
            <a:extLst>
              <a:ext uri="{FF2B5EF4-FFF2-40B4-BE49-F238E27FC236}">
                <a16:creationId xmlns:a16="http://schemas.microsoft.com/office/drawing/2014/main" id="{3AEF7571-8AC8-444C-96A6-7C79E2B9959C}"/>
              </a:ext>
            </a:extLst>
          </p:cNvPr>
          <p:cNvSpPr txBox="1"/>
          <p:nvPr/>
        </p:nvSpPr>
        <p:spPr>
          <a:xfrm>
            <a:off x="4955843" y="4520487"/>
            <a:ext cx="3905606" cy="1629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GB" sz="1687" b="1" kern="0" dirty="0">
                <a:solidFill>
                  <a:srgbClr val="314764"/>
                </a:solidFill>
                <a:latin typeface="Avenir Heavy"/>
                <a:sym typeface="Avenir Heavy"/>
              </a:rPr>
              <a:t>The second version of the story</a:t>
            </a:r>
          </a:p>
          <a:p>
            <a:pPr defTabSz="410751" hangingPunct="0"/>
            <a:r>
              <a:rPr lang="en-GB" sz="1687" b="1" kern="0" dirty="0">
                <a:solidFill>
                  <a:srgbClr val="314764"/>
                </a:solidFill>
                <a:latin typeface="Avenir Heavy"/>
                <a:sym typeface="Avenir Heavy"/>
              </a:rPr>
              <a:t>covers the following themes:</a:t>
            </a:r>
          </a:p>
          <a:p>
            <a:pPr defTabSz="410751" hangingPunct="0"/>
            <a:endParaRPr lang="en-GB" sz="1687" kern="0" dirty="0">
              <a:solidFill>
                <a:srgbClr val="314764"/>
              </a:solidFill>
              <a:latin typeface="Avenir Heavy"/>
              <a:sym typeface="Avenir Heavy"/>
            </a:endParaRPr>
          </a:p>
          <a:p>
            <a:pPr marL="241093" indent="-241093" defTabSz="410751" hangingPunct="0">
              <a:buFont typeface="Arial" panose="020B0604020202020204" pitchFamily="34" charset="0"/>
              <a:buChar char="•"/>
            </a:pPr>
            <a:r>
              <a:rPr lang="en-GB" sz="1687" kern="0" dirty="0">
                <a:solidFill>
                  <a:srgbClr val="314764"/>
                </a:solidFill>
                <a:latin typeface="Avenir Heavy"/>
                <a:sym typeface="Avenir Heavy"/>
              </a:rPr>
              <a:t>Upsetting images</a:t>
            </a:r>
          </a:p>
          <a:p>
            <a:pPr marL="241093" indent="-241093" defTabSz="410751" hangingPunct="0">
              <a:buFont typeface="Arial" panose="020B0604020202020204" pitchFamily="34" charset="0"/>
              <a:buChar char="•"/>
            </a:pPr>
            <a:r>
              <a:rPr lang="en-GB" sz="1687" kern="0" dirty="0">
                <a:solidFill>
                  <a:srgbClr val="314764"/>
                </a:solidFill>
                <a:latin typeface="Avenir Heavy"/>
                <a:sym typeface="Avenir Heavy"/>
              </a:rPr>
              <a:t>Unreliable information</a:t>
            </a:r>
          </a:p>
          <a:p>
            <a:pPr marL="241093" indent="-241093" defTabSz="410751" hangingPunct="0">
              <a:buFont typeface="Arial" panose="020B0604020202020204" pitchFamily="34" charset="0"/>
              <a:buChar char="•"/>
            </a:pPr>
            <a:r>
              <a:rPr lang="en-GB" sz="1687" kern="0" dirty="0">
                <a:solidFill>
                  <a:srgbClr val="314764"/>
                </a:solidFill>
                <a:latin typeface="Avenir Heavy"/>
                <a:sym typeface="Avenir Heavy"/>
              </a:rPr>
              <a:t>Talking to strangers online</a:t>
            </a:r>
          </a:p>
        </p:txBody>
      </p:sp>
    </p:spTree>
    <p:extLst>
      <p:ext uri="{BB962C8B-B14F-4D97-AF65-F5344CB8AC3E}">
        <p14:creationId xmlns:p14="http://schemas.microsoft.com/office/powerpoint/2010/main" val="220792088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1A5C7A-0AD1-454B-B221-BDAB71FDA00F}"/>
              </a:ext>
            </a:extLst>
          </p:cNvPr>
          <p:cNvSpPr/>
          <p:nvPr/>
        </p:nvSpPr>
        <p:spPr>
          <a:xfrm>
            <a:off x="198120" y="1997838"/>
            <a:ext cx="8747760" cy="1938992"/>
          </a:xfrm>
          <a:prstGeom prst="rect">
            <a:avLst/>
          </a:prstGeom>
        </p:spPr>
        <p:txBody>
          <a:bodyPr wrap="square">
            <a:spAutoFit/>
          </a:bodyPr>
          <a:lstStyle/>
          <a:p>
            <a:r>
              <a:rPr lang="en-GB" sz="2400" dirty="0"/>
              <a:t>Google Family Link is a way for parents to create a Google account for their children who are younger than 13 years old. This allows the parent to monitor and censor content so that the child is protected, whether it comes to use of apps or online content.</a:t>
            </a:r>
          </a:p>
        </p:txBody>
      </p:sp>
      <p:pic>
        <p:nvPicPr>
          <p:cNvPr id="7" name="Picture 6">
            <a:extLst>
              <a:ext uri="{FF2B5EF4-FFF2-40B4-BE49-F238E27FC236}">
                <a16:creationId xmlns:a16="http://schemas.microsoft.com/office/drawing/2014/main" id="{C203E8EF-C336-4802-BA20-6418D2B8F9CB}"/>
              </a:ext>
            </a:extLst>
          </p:cNvPr>
          <p:cNvPicPr>
            <a:picLocks noChangeAspect="1"/>
          </p:cNvPicPr>
          <p:nvPr/>
        </p:nvPicPr>
        <p:blipFill>
          <a:blip r:embed="rId2"/>
          <a:stretch>
            <a:fillRect/>
          </a:stretch>
        </p:blipFill>
        <p:spPr>
          <a:xfrm>
            <a:off x="2400300" y="3890666"/>
            <a:ext cx="3688079" cy="2766059"/>
          </a:xfrm>
          <a:prstGeom prst="rect">
            <a:avLst/>
          </a:prstGeom>
        </p:spPr>
      </p:pic>
      <p:pic>
        <p:nvPicPr>
          <p:cNvPr id="9" name="Picture 8" descr="A close up of a sign&#10;&#10;Description automatically generated">
            <a:extLst>
              <a:ext uri="{FF2B5EF4-FFF2-40B4-BE49-F238E27FC236}">
                <a16:creationId xmlns:a16="http://schemas.microsoft.com/office/drawing/2014/main" id="{AAEDB9A8-B96F-4746-8306-CA5E970B36C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272540" y="-125730"/>
            <a:ext cx="5707380" cy="2507788"/>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TextShape 1"/>
          <p:cNvSpPr txBox="1"/>
          <p:nvPr/>
        </p:nvSpPr>
        <p:spPr>
          <a:xfrm>
            <a:off x="417399" y="643467"/>
            <a:ext cx="8408193"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strike="noStrike" kern="1200">
                <a:solidFill>
                  <a:schemeClr val="bg1"/>
                </a:solidFill>
                <a:latin typeface="+mj-lt"/>
                <a:ea typeface="+mj-ea"/>
                <a:cs typeface="+mj-cs"/>
              </a:rPr>
              <a:t>Thinkyouknow CEOP</a:t>
            </a:r>
            <a:endParaRPr lang="en-US" sz="2800" kern="1200">
              <a:solidFill>
                <a:schemeClr val="bg1"/>
              </a:solidFill>
              <a:latin typeface="+mj-lt"/>
              <a:ea typeface="+mj-ea"/>
              <a:cs typeface="+mj-cs"/>
            </a:endParaRPr>
          </a:p>
        </p:txBody>
      </p:sp>
      <p:pic>
        <p:nvPicPr>
          <p:cNvPr id="3" name="Picture 2">
            <a:extLst>
              <a:ext uri="{FF2B5EF4-FFF2-40B4-BE49-F238E27FC236}">
                <a16:creationId xmlns:a16="http://schemas.microsoft.com/office/drawing/2014/main" id="{D66158D8-99AF-4653-A93B-DCF92CE9E0C7}"/>
              </a:ext>
            </a:extLst>
          </p:cNvPr>
          <p:cNvPicPr>
            <a:picLocks noChangeAspect="1"/>
          </p:cNvPicPr>
          <p:nvPr/>
        </p:nvPicPr>
        <p:blipFill>
          <a:blip r:embed="rId2"/>
          <a:stretch>
            <a:fillRect/>
          </a:stretch>
        </p:blipFill>
        <p:spPr>
          <a:xfrm>
            <a:off x="297951" y="1675227"/>
            <a:ext cx="8527641" cy="4951604"/>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2" name="Picture 1"/>
          <p:cNvPicPr/>
          <p:nvPr/>
        </p:nvPicPr>
        <p:blipFill>
          <a:blip r:embed="rId2" cstate="print"/>
          <a:stretch/>
        </p:blipFill>
        <p:spPr>
          <a:xfrm>
            <a:off x="5349240" y="1803600"/>
            <a:ext cx="3712320" cy="3538020"/>
          </a:xfrm>
          <a:prstGeom prst="rect">
            <a:avLst/>
          </a:prstGeom>
          <a:ln>
            <a:noFill/>
          </a:ln>
        </p:spPr>
      </p:pic>
      <p:sp>
        <p:nvSpPr>
          <p:cNvPr id="1163" name="CustomShape 1"/>
          <p:cNvSpPr/>
          <p:nvPr/>
        </p:nvSpPr>
        <p:spPr>
          <a:xfrm>
            <a:off x="285120" y="432720"/>
            <a:ext cx="8573400" cy="82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4800" strike="noStrike">
                <a:solidFill>
                  <a:srgbClr val="000000"/>
                </a:solidFill>
                <a:latin typeface="Arial"/>
              </a:rPr>
              <a:t>Youtube for kids app</a:t>
            </a:r>
            <a:endParaRPr/>
          </a:p>
        </p:txBody>
      </p:sp>
      <p:sp>
        <p:nvSpPr>
          <p:cNvPr id="1164" name="CustomShape 2"/>
          <p:cNvSpPr/>
          <p:nvPr/>
        </p:nvSpPr>
        <p:spPr>
          <a:xfrm>
            <a:off x="78480" y="1803600"/>
            <a:ext cx="6026760" cy="191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strike="noStrike" dirty="0">
                <a:solidFill>
                  <a:srgbClr val="000000"/>
                </a:solidFill>
                <a:latin typeface="Arial"/>
              </a:rPr>
              <a:t>Easy to set parental controls.</a:t>
            </a:r>
            <a:endParaRPr sz="2800" dirty="0"/>
          </a:p>
          <a:p>
            <a:pPr>
              <a:lnSpc>
                <a:spcPct val="100000"/>
              </a:lnSpc>
            </a:pPr>
            <a:r>
              <a:rPr lang="en-GB" sz="2800" strike="noStrike" dirty="0">
                <a:solidFill>
                  <a:srgbClr val="000000"/>
                </a:solidFill>
                <a:latin typeface="Arial"/>
              </a:rPr>
              <a:t>Limit which videos children can watch</a:t>
            </a:r>
            <a:endParaRPr sz="2800" dirty="0"/>
          </a:p>
          <a:p>
            <a:pPr>
              <a:lnSpc>
                <a:spcPct val="100000"/>
              </a:lnSpc>
            </a:pPr>
            <a:r>
              <a:rPr lang="en-GB" sz="2800" strike="noStrike" dirty="0">
                <a:solidFill>
                  <a:srgbClr val="000000"/>
                </a:solidFill>
                <a:latin typeface="Arial"/>
              </a:rPr>
              <a:t>Set a time limit</a:t>
            </a:r>
            <a:endParaRPr sz="2800" dirty="0"/>
          </a:p>
          <a:p>
            <a:pPr>
              <a:lnSpc>
                <a:spcPct val="100000"/>
              </a:lnSpc>
            </a:pPr>
            <a:r>
              <a:rPr lang="en-GB" sz="2800" strike="noStrike" dirty="0">
                <a:solidFill>
                  <a:srgbClr val="000000"/>
                </a:solidFill>
                <a:latin typeface="Arial"/>
              </a:rPr>
              <a:t>Switch off the search function</a:t>
            </a:r>
            <a:endParaRPr sz="2800" dirty="0"/>
          </a:p>
          <a:p>
            <a:pPr>
              <a:lnSpc>
                <a:spcPct val="100000"/>
              </a:lnSpc>
            </a:pPr>
            <a:r>
              <a:rPr lang="en-GB" sz="2800" strike="noStrike" dirty="0">
                <a:solidFill>
                  <a:srgbClr val="000000"/>
                </a:solidFill>
                <a:latin typeface="Arial"/>
              </a:rPr>
              <a:t>Set an age appropriate filter</a:t>
            </a:r>
            <a:endParaRPr sz="2800"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797" b="1" dirty="0"/>
              <a:t>What can you do now</a:t>
            </a:r>
          </a:p>
        </p:txBody>
      </p:sp>
      <p:sp>
        <p:nvSpPr>
          <p:cNvPr id="3" name="Text Placeholder 2"/>
          <p:cNvSpPr>
            <a:spLocks noGrp="1"/>
          </p:cNvSpPr>
          <p:nvPr>
            <p:ph type="body" idx="1"/>
          </p:nvPr>
        </p:nvSpPr>
        <p:spPr>
          <a:xfrm>
            <a:off x="482346" y="1717017"/>
            <a:ext cx="7648627" cy="4769047"/>
          </a:xfrm>
        </p:spPr>
        <p:txBody>
          <a:bodyPr>
            <a:normAutofit fontScale="92500" lnSpcReduction="10000"/>
          </a:bodyPr>
          <a:lstStyle/>
          <a:p>
            <a:pPr marL="321457" indent="-321457">
              <a:buClr>
                <a:srgbClr val="B41E69"/>
              </a:buClr>
              <a:buFont typeface="Arial" panose="020B0604020202020204" pitchFamily="34" charset="0"/>
              <a:buChar char="•"/>
            </a:pPr>
            <a:r>
              <a:rPr lang="en-GB" sz="2180" b="1" dirty="0">
                <a:latin typeface="+mn-lt"/>
              </a:rPr>
              <a:t>Search yourself and your children online</a:t>
            </a:r>
          </a:p>
          <a:p>
            <a:pPr marL="321457" indent="-321457">
              <a:buClr>
                <a:srgbClr val="B41E69"/>
              </a:buClr>
              <a:buFont typeface="Arial" panose="020B0604020202020204" pitchFamily="34" charset="0"/>
              <a:buChar char="•"/>
            </a:pPr>
            <a:endParaRPr lang="en-GB" sz="2180" b="1" dirty="0">
              <a:latin typeface="+mn-lt"/>
            </a:endParaRPr>
          </a:p>
          <a:p>
            <a:pPr marL="321457" indent="-321457">
              <a:buClr>
                <a:srgbClr val="B41E69"/>
              </a:buClr>
              <a:buFont typeface="Arial" panose="020B0604020202020204" pitchFamily="34" charset="0"/>
              <a:buChar char="•"/>
            </a:pPr>
            <a:r>
              <a:rPr lang="en-GB" sz="2180" b="1" dirty="0">
                <a:latin typeface="+mn-lt"/>
              </a:rPr>
              <a:t>Check your and your children’s privacy settings</a:t>
            </a:r>
          </a:p>
          <a:p>
            <a:pPr marL="321457" indent="-321457">
              <a:buClr>
                <a:srgbClr val="B41E69"/>
              </a:buClr>
              <a:buFont typeface="Arial" panose="020B0604020202020204" pitchFamily="34" charset="0"/>
              <a:buChar char="•"/>
            </a:pPr>
            <a:endParaRPr lang="en-GB" sz="2180" b="1" dirty="0">
              <a:latin typeface="+mn-lt"/>
            </a:endParaRPr>
          </a:p>
          <a:p>
            <a:pPr marL="321457" indent="-321457">
              <a:buClr>
                <a:srgbClr val="B41E69"/>
              </a:buClr>
              <a:buFont typeface="Arial" panose="020B0604020202020204" pitchFamily="34" charset="0"/>
              <a:buChar char="•"/>
            </a:pPr>
            <a:r>
              <a:rPr lang="en-GB" sz="2180" b="1" dirty="0">
                <a:latin typeface="+mn-lt"/>
              </a:rPr>
              <a:t>Use strong passwords</a:t>
            </a:r>
          </a:p>
          <a:p>
            <a:pPr marL="321457" indent="-321457">
              <a:buClr>
                <a:srgbClr val="B41E69"/>
              </a:buClr>
              <a:buFont typeface="Arial" panose="020B0604020202020204" pitchFamily="34" charset="0"/>
              <a:buChar char="•"/>
            </a:pPr>
            <a:endParaRPr lang="en-GB" sz="2180" b="1" dirty="0">
              <a:latin typeface="+mn-lt"/>
            </a:endParaRPr>
          </a:p>
          <a:p>
            <a:pPr marL="321457" indent="-321457">
              <a:buClr>
                <a:srgbClr val="B41E69"/>
              </a:buClr>
              <a:buFont typeface="Arial" panose="020B0604020202020204" pitchFamily="34" charset="0"/>
              <a:buChar char="•"/>
            </a:pPr>
            <a:r>
              <a:rPr lang="en-GB" sz="2180" b="1" dirty="0">
                <a:latin typeface="+mn-lt"/>
              </a:rPr>
              <a:t>Update software</a:t>
            </a:r>
          </a:p>
          <a:p>
            <a:pPr marL="321457" indent="-321457">
              <a:buClr>
                <a:srgbClr val="B41E69"/>
              </a:buClr>
              <a:buFont typeface="Arial" panose="020B0604020202020204" pitchFamily="34" charset="0"/>
              <a:buChar char="•"/>
            </a:pPr>
            <a:endParaRPr lang="en-GB" sz="2180" b="1" dirty="0">
              <a:latin typeface="+mn-lt"/>
            </a:endParaRPr>
          </a:p>
          <a:p>
            <a:pPr marL="321457" indent="-321457">
              <a:buClr>
                <a:srgbClr val="B41E69"/>
              </a:buClr>
              <a:buFont typeface="Arial" panose="020B0604020202020204" pitchFamily="34" charset="0"/>
              <a:buChar char="•"/>
            </a:pPr>
            <a:r>
              <a:rPr lang="en-GB" sz="2180" b="1" dirty="0">
                <a:latin typeface="+mn-lt"/>
              </a:rPr>
              <a:t>Think before you post</a:t>
            </a:r>
          </a:p>
          <a:p>
            <a:pPr marL="321457" indent="-321457">
              <a:buClr>
                <a:srgbClr val="B41E69"/>
              </a:buClr>
              <a:buFont typeface="Arial" panose="020B0604020202020204" pitchFamily="34" charset="0"/>
              <a:buChar char="•"/>
            </a:pPr>
            <a:endParaRPr lang="en-GB" sz="2180" b="1" dirty="0">
              <a:latin typeface="+mn-lt"/>
            </a:endParaRPr>
          </a:p>
          <a:p>
            <a:pPr marL="321457" indent="-321457">
              <a:buClr>
                <a:srgbClr val="B41E69"/>
              </a:buClr>
              <a:buFont typeface="Arial" panose="020B0604020202020204" pitchFamily="34" charset="0"/>
              <a:buChar char="•"/>
            </a:pPr>
            <a:r>
              <a:rPr lang="en-GB" sz="2180" b="1" dirty="0">
                <a:latin typeface="+mn-lt"/>
              </a:rPr>
              <a:t>Review apps and remove any you are not using.</a:t>
            </a:r>
          </a:p>
          <a:p>
            <a:pPr marL="321457" indent="-321457">
              <a:buClr>
                <a:srgbClr val="B41E69"/>
              </a:buClr>
              <a:buFont typeface="Arial" panose="020B0604020202020204" pitchFamily="34" charset="0"/>
              <a:buChar char="•"/>
            </a:pPr>
            <a:endParaRPr lang="en-GB" sz="2180" b="1" dirty="0">
              <a:latin typeface="+mn-lt"/>
            </a:endParaRPr>
          </a:p>
          <a:p>
            <a:pPr marL="321457" indent="-321457">
              <a:buClr>
                <a:srgbClr val="B41E69"/>
              </a:buClr>
              <a:buFont typeface="Arial" panose="020B0604020202020204" pitchFamily="34" charset="0"/>
              <a:buChar char="•"/>
            </a:pPr>
            <a:r>
              <a:rPr lang="en-GB" sz="2180" b="1" dirty="0">
                <a:latin typeface="+mn-lt"/>
              </a:rPr>
              <a:t>Ensure your child is creating a positive reputation.</a:t>
            </a:r>
          </a:p>
          <a:p>
            <a:pPr marL="321457" indent="-321457">
              <a:buClr>
                <a:srgbClr val="B41E69"/>
              </a:buClr>
              <a:buFont typeface="Arial" panose="020B0604020202020204" pitchFamily="34" charset="0"/>
              <a:buChar char="•"/>
            </a:pPr>
            <a:endParaRPr lang="en-GB" sz="2180" b="1" dirty="0">
              <a:latin typeface="+mn-lt"/>
            </a:endParaRPr>
          </a:p>
          <a:p>
            <a:pPr marL="321457" indent="-321457">
              <a:buClr>
                <a:srgbClr val="B41E69"/>
              </a:buClr>
              <a:buFont typeface="Arial" panose="020B0604020202020204" pitchFamily="34" charset="0"/>
              <a:buChar char="•"/>
            </a:pPr>
            <a:r>
              <a:rPr lang="en-GB" sz="2180" b="1" dirty="0">
                <a:latin typeface="+mn-lt"/>
              </a:rPr>
              <a:t>operate online in a way which would not cause embarrassment in the future or limit their life chances.</a:t>
            </a:r>
          </a:p>
        </p:txBody>
      </p:sp>
    </p:spTree>
    <p:extLst>
      <p:ext uri="{BB962C8B-B14F-4D97-AF65-F5344CB8AC3E}">
        <p14:creationId xmlns:p14="http://schemas.microsoft.com/office/powerpoint/2010/main" val="34791513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wipe(down)">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wipe(down)">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wipe(down)">
                                      <p:cBhvr>
                                        <p:cTn id="42" dur="500"/>
                                        <p:tgtEl>
                                          <p:spTgt spid="3">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wipe(down)">
                                      <p:cBhvr>
                                        <p:cTn id="4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CustomShape 1"/>
          <p:cNvSpPr/>
          <p:nvPr/>
        </p:nvSpPr>
        <p:spPr>
          <a:xfrm>
            <a:off x="270000" y="727874"/>
            <a:ext cx="8604000" cy="42447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pPr>
            <a:r>
              <a:rPr lang="en-GB" strike="noStrike" dirty="0">
                <a:solidFill>
                  <a:srgbClr val="000000"/>
                </a:solidFill>
                <a:latin typeface="Arial"/>
              </a:rPr>
              <a:t>When you buy a game console/Mobile phone/interactive toy, make sure you ask the vendor about its online capabilities. </a:t>
            </a:r>
            <a:r>
              <a:rPr lang="en-GB" strike="noStrike" dirty="0">
                <a:solidFill>
                  <a:srgbClr val="FF0000"/>
                </a:solidFill>
                <a:latin typeface="Arial"/>
              </a:rPr>
              <a:t>Know what the equipment is capable of.</a:t>
            </a:r>
            <a:endParaRPr dirty="0">
              <a:solidFill>
                <a:srgbClr val="FF0000"/>
              </a:solidFill>
            </a:endParaRPr>
          </a:p>
          <a:p>
            <a:pPr>
              <a:lnSpc>
                <a:spcPct val="100000"/>
              </a:lnSpc>
            </a:pPr>
            <a:endParaRPr dirty="0"/>
          </a:p>
          <a:p>
            <a:pPr>
              <a:lnSpc>
                <a:spcPct val="100000"/>
              </a:lnSpc>
            </a:pPr>
            <a:r>
              <a:rPr lang="en-GB" strike="noStrike" dirty="0">
                <a:solidFill>
                  <a:srgbClr val="000000"/>
                </a:solidFill>
                <a:latin typeface="Arial"/>
              </a:rPr>
              <a:t>Think about the location of the game console. Keep it in a common area if possible. A family room is best for monitoring and supervision. </a:t>
            </a:r>
            <a:r>
              <a:rPr lang="en-GB" strike="noStrike" dirty="0">
                <a:solidFill>
                  <a:srgbClr val="FF0000"/>
                </a:solidFill>
                <a:latin typeface="Arial"/>
              </a:rPr>
              <a:t>Don’t allow children to have internet enabled devices in their bedroom until they reach an age and maturity to keep themselves safe.</a:t>
            </a:r>
            <a:endParaRPr dirty="0">
              <a:solidFill>
                <a:srgbClr val="FF0000"/>
              </a:solidFill>
            </a:endParaRPr>
          </a:p>
          <a:p>
            <a:pPr>
              <a:lnSpc>
                <a:spcPct val="100000"/>
              </a:lnSpc>
            </a:pPr>
            <a:endParaRPr dirty="0"/>
          </a:p>
          <a:p>
            <a:pPr>
              <a:lnSpc>
                <a:spcPct val="100000"/>
              </a:lnSpc>
            </a:pPr>
            <a:r>
              <a:rPr lang="en-GB" strike="noStrike" dirty="0">
                <a:solidFill>
                  <a:srgbClr val="000000"/>
                </a:solidFill>
                <a:latin typeface="Arial"/>
              </a:rPr>
              <a:t>Discuss the risks with your child. Don’t wait for something to happen before you talk to your child about the potential risks of gaming online. </a:t>
            </a:r>
            <a:r>
              <a:rPr lang="en-GB" strike="noStrike" dirty="0">
                <a:solidFill>
                  <a:srgbClr val="FF0000"/>
                </a:solidFill>
                <a:latin typeface="Arial"/>
              </a:rPr>
              <a:t>Ensure they have privacy settings activated and help them to understand why this needs to be done</a:t>
            </a:r>
            <a:r>
              <a:rPr lang="en-GB" strike="noStrike" dirty="0">
                <a:solidFill>
                  <a:srgbClr val="000000"/>
                </a:solidFill>
                <a:latin typeface="Arial"/>
              </a:rPr>
              <a:t>.</a:t>
            </a:r>
            <a:endParaRPr dirty="0"/>
          </a:p>
          <a:p>
            <a:pPr>
              <a:lnSpc>
                <a:spcPct val="100000"/>
              </a:lnSpc>
            </a:pPr>
            <a:endParaRPr dirty="0"/>
          </a:p>
          <a:p>
            <a:pPr>
              <a:lnSpc>
                <a:spcPct val="100000"/>
              </a:lnSpc>
            </a:pPr>
            <a:r>
              <a:rPr lang="en-GB" strike="noStrike" dirty="0">
                <a:solidFill>
                  <a:srgbClr val="000000"/>
                </a:solidFill>
                <a:latin typeface="Arial"/>
              </a:rPr>
              <a:t>Gaming sites/Social Media often have ways of reporting abusive chat and blocking unwelcome contact from other users. – </a:t>
            </a:r>
            <a:r>
              <a:rPr lang="en-GB" strike="noStrike" dirty="0">
                <a:solidFill>
                  <a:srgbClr val="FF0000"/>
                </a:solidFill>
                <a:latin typeface="Arial"/>
              </a:rPr>
              <a:t>You should know how to do this</a:t>
            </a:r>
            <a:r>
              <a:rPr lang="en-GB" strike="noStrike" dirty="0">
                <a:solidFill>
                  <a:srgbClr val="000000"/>
                </a:solidFill>
                <a:latin typeface="Arial"/>
              </a:rPr>
              <a:t>.</a:t>
            </a:r>
            <a:endParaRPr dirty="0"/>
          </a:p>
          <a:p>
            <a:pPr>
              <a:lnSpc>
                <a:spcPct val="100000"/>
              </a:lnSpc>
            </a:pPr>
            <a:endParaRPr dirty="0"/>
          </a:p>
          <a:p>
            <a:pPr>
              <a:lnSpc>
                <a:spcPct val="100000"/>
              </a:lnSpc>
            </a:pPr>
            <a:r>
              <a:rPr lang="en-GB" strike="noStrike" dirty="0">
                <a:solidFill>
                  <a:srgbClr val="000000"/>
                </a:solidFill>
                <a:latin typeface="Arial"/>
              </a:rPr>
              <a:t>Ask your child what they are playing or what Social Media they are using. </a:t>
            </a:r>
            <a:r>
              <a:rPr lang="en-GB" strike="noStrike" dirty="0">
                <a:solidFill>
                  <a:srgbClr val="FF0000"/>
                </a:solidFill>
                <a:latin typeface="Arial"/>
              </a:rPr>
              <a:t>Take an interest in your child’s on line life </a:t>
            </a:r>
            <a:r>
              <a:rPr lang="en-GB" strike="noStrike" dirty="0">
                <a:solidFill>
                  <a:srgbClr val="000000"/>
                </a:solidFill>
                <a:latin typeface="Arial"/>
              </a:rPr>
              <a:t>– just as you would if they were in a football team in the real world. Watch them playing and always keep lines of communication open.</a:t>
            </a:r>
            <a:endParaRPr dirty="0"/>
          </a:p>
        </p:txBody>
      </p:sp>
      <p:sp>
        <p:nvSpPr>
          <p:cNvPr id="1187" name="CustomShape 2"/>
          <p:cNvSpPr/>
          <p:nvPr/>
        </p:nvSpPr>
        <p:spPr>
          <a:xfrm>
            <a:off x="1271084" y="317474"/>
            <a:ext cx="6117120" cy="410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2100" b="1" strike="noStrike" dirty="0">
                <a:solidFill>
                  <a:srgbClr val="FF0000"/>
                </a:solidFill>
                <a:latin typeface="Arial"/>
              </a:rPr>
              <a:t>TIPS FOR PARENTS/CARERS</a:t>
            </a:r>
            <a:endParaRPr b="1"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1">
            <a:extLst>
              <a:ext uri="{FF2B5EF4-FFF2-40B4-BE49-F238E27FC236}">
                <a16:creationId xmlns:a16="http://schemas.microsoft.com/office/drawing/2014/main" id="{D171BC95-5F3B-4F44-B994-58C7FA7FC5DF}"/>
              </a:ext>
            </a:extLst>
          </p:cNvPr>
          <p:cNvSpPr>
            <a:spLocks noChangeArrowheads="1"/>
          </p:cNvSpPr>
          <p:nvPr/>
        </p:nvSpPr>
        <p:spPr bwMode="auto">
          <a:xfrm>
            <a:off x="271464" y="457915"/>
            <a:ext cx="648057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pPr>
            <a:r>
              <a:rPr lang="en-GB" altLang="en-US" sz="2700" dirty="0">
                <a:solidFill>
                  <a:srgbClr val="FFFFFF"/>
                </a:solidFill>
                <a:latin typeface="Avenir Heavy"/>
              </a:rPr>
              <a:t>Parents need to play their part</a:t>
            </a:r>
          </a:p>
          <a:p>
            <a:pPr defTabSz="685800" fontAlgn="base">
              <a:spcBef>
                <a:spcPct val="0"/>
              </a:spcBef>
              <a:spcAft>
                <a:spcPct val="0"/>
              </a:spcAft>
            </a:pPr>
            <a:endParaRPr lang="en-GB" altLang="en-US" sz="1350" dirty="0">
              <a:solidFill>
                <a:srgbClr val="FFFFFF"/>
              </a:solidFill>
              <a:latin typeface="Avenir Heavy"/>
            </a:endParaRPr>
          </a:p>
          <a:p>
            <a:pPr defTabSz="685800" fontAlgn="base">
              <a:spcBef>
                <a:spcPct val="0"/>
              </a:spcBef>
              <a:spcAft>
                <a:spcPct val="0"/>
              </a:spcAft>
            </a:pPr>
            <a:endParaRPr lang="en-GB" altLang="en-US" sz="1350" dirty="0">
              <a:solidFill>
                <a:srgbClr val="FFFFFF"/>
              </a:solidFill>
              <a:latin typeface="Avenir Heavy"/>
            </a:endParaRPr>
          </a:p>
          <a:p>
            <a:pPr defTabSz="685800" fontAlgn="base">
              <a:spcBef>
                <a:spcPct val="0"/>
              </a:spcBef>
              <a:spcAft>
                <a:spcPct val="0"/>
              </a:spcAft>
            </a:pPr>
            <a:endParaRPr lang="en-GB" altLang="en-US" sz="1350" dirty="0">
              <a:solidFill>
                <a:srgbClr val="314764"/>
              </a:solidFill>
              <a:latin typeface="Avenir Heavy"/>
            </a:endParaRPr>
          </a:p>
          <a:p>
            <a:pPr defTabSz="685800" fontAlgn="base">
              <a:spcBef>
                <a:spcPct val="0"/>
              </a:spcBef>
              <a:spcAft>
                <a:spcPct val="0"/>
              </a:spcAft>
            </a:pPr>
            <a:r>
              <a:rPr lang="en-GB" altLang="en-US" sz="1800" dirty="0">
                <a:solidFill>
                  <a:srgbClr val="314764"/>
                </a:solidFill>
                <a:latin typeface="Avenir Heavy"/>
              </a:rPr>
              <a:t>Educational settings and professionals should encourage parents to discuss online safety at home and to talk to their child about what they do online. Useful websites to signpost parents/carers to include:</a:t>
            </a:r>
          </a:p>
          <a:p>
            <a:pPr defTabSz="685800" fontAlgn="base">
              <a:spcBef>
                <a:spcPct val="0"/>
              </a:spcBef>
              <a:spcAft>
                <a:spcPct val="0"/>
              </a:spcAft>
            </a:pPr>
            <a:endParaRPr lang="en-GB" altLang="en-US" sz="1350" dirty="0">
              <a:solidFill>
                <a:srgbClr val="314764"/>
              </a:solidFill>
              <a:latin typeface="Avenir Heavy"/>
            </a:endParaRPr>
          </a:p>
          <a:p>
            <a:pPr defTabSz="685800" fontAlgn="base">
              <a:spcBef>
                <a:spcPct val="0"/>
              </a:spcBef>
              <a:spcAft>
                <a:spcPct val="0"/>
              </a:spcAft>
            </a:pPr>
            <a:r>
              <a:rPr lang="en-GB" altLang="en-US" dirty="0">
                <a:solidFill>
                  <a:srgbClr val="0070C0"/>
                </a:solidFill>
                <a:latin typeface="Avenir Heavy"/>
              </a:rPr>
              <a:t>thinkuknow.co.uk/parents</a:t>
            </a:r>
          </a:p>
          <a:p>
            <a:pPr defTabSz="685800" fontAlgn="base">
              <a:spcBef>
                <a:spcPct val="0"/>
              </a:spcBef>
              <a:spcAft>
                <a:spcPct val="0"/>
              </a:spcAft>
            </a:pPr>
            <a:r>
              <a:rPr lang="en-GB" altLang="en-US" dirty="0">
                <a:solidFill>
                  <a:srgbClr val="0070C0"/>
                </a:solidFill>
                <a:latin typeface="Avenir Heavy"/>
              </a:rPr>
              <a:t>childnet.com</a:t>
            </a:r>
          </a:p>
          <a:p>
            <a:pPr defTabSz="685800" fontAlgn="base">
              <a:spcBef>
                <a:spcPct val="0"/>
              </a:spcBef>
              <a:spcAft>
                <a:spcPct val="0"/>
              </a:spcAft>
            </a:pPr>
            <a:r>
              <a:rPr lang="en-GB" altLang="en-US" dirty="0">
                <a:solidFill>
                  <a:srgbClr val="0070C0"/>
                </a:solidFill>
                <a:latin typeface="Avenir Heavy"/>
              </a:rPr>
              <a:t>saferinternet.org.uk</a:t>
            </a:r>
          </a:p>
          <a:p>
            <a:pPr defTabSz="685800" fontAlgn="base">
              <a:spcBef>
                <a:spcPct val="0"/>
              </a:spcBef>
              <a:spcAft>
                <a:spcPct val="0"/>
              </a:spcAft>
            </a:pPr>
            <a:r>
              <a:rPr lang="en-GB" altLang="en-US" dirty="0">
                <a:solidFill>
                  <a:srgbClr val="0070C0"/>
                </a:solidFill>
                <a:latin typeface="Avenir Heavy"/>
              </a:rPr>
              <a:t>parentinfo.org</a:t>
            </a:r>
          </a:p>
          <a:p>
            <a:pPr defTabSz="685800" fontAlgn="base">
              <a:spcBef>
                <a:spcPct val="0"/>
              </a:spcBef>
              <a:spcAft>
                <a:spcPct val="0"/>
              </a:spcAft>
            </a:pPr>
            <a:r>
              <a:rPr lang="en-GB" altLang="en-US" dirty="0">
                <a:solidFill>
                  <a:srgbClr val="0070C0"/>
                </a:solidFill>
                <a:latin typeface="Avenir Heavy"/>
              </a:rPr>
              <a:t>internetmatters.org</a:t>
            </a:r>
          </a:p>
          <a:p>
            <a:pPr defTabSz="685800" fontAlgn="base">
              <a:spcBef>
                <a:spcPct val="0"/>
              </a:spcBef>
              <a:spcAft>
                <a:spcPct val="0"/>
              </a:spcAft>
            </a:pPr>
            <a:r>
              <a:rPr lang="en-GB" altLang="en-US" dirty="0">
                <a:solidFill>
                  <a:srgbClr val="0070C0"/>
                </a:solidFill>
                <a:latin typeface="Avenir Heavy"/>
              </a:rPr>
              <a:t>nspcc.org.uk/</a:t>
            </a:r>
            <a:r>
              <a:rPr lang="en-GB" altLang="en-US" dirty="0" err="1">
                <a:solidFill>
                  <a:srgbClr val="0070C0"/>
                </a:solidFill>
                <a:latin typeface="Avenir Heavy"/>
              </a:rPr>
              <a:t>onlinesafety</a:t>
            </a:r>
            <a:endParaRPr lang="en-GB" altLang="en-US" dirty="0">
              <a:solidFill>
                <a:srgbClr val="0070C0"/>
              </a:solidFill>
              <a:latin typeface="Avenir Heavy"/>
            </a:endParaRPr>
          </a:p>
          <a:p>
            <a:pPr defTabSz="685800" fontAlgn="base">
              <a:spcBef>
                <a:spcPct val="0"/>
              </a:spcBef>
              <a:spcAft>
                <a:spcPct val="0"/>
              </a:spcAft>
            </a:pPr>
            <a:r>
              <a:rPr lang="en-GB" altLang="en-US" dirty="0">
                <a:solidFill>
                  <a:srgbClr val="0070C0"/>
                </a:solidFill>
                <a:latin typeface="Avenir Heavy"/>
              </a:rPr>
              <a:t>commonsensemedia.org</a:t>
            </a:r>
          </a:p>
          <a:p>
            <a:pPr defTabSz="685800" fontAlgn="base">
              <a:spcBef>
                <a:spcPct val="0"/>
              </a:spcBef>
              <a:spcAft>
                <a:spcPct val="0"/>
              </a:spcAft>
            </a:pPr>
            <a:r>
              <a:rPr lang="en-GB" altLang="en-US" dirty="0">
                <a:solidFill>
                  <a:srgbClr val="0070C0"/>
                </a:solidFill>
                <a:latin typeface="Avenir Heavy"/>
                <a:hlinkClick r:id="rId2"/>
              </a:rPr>
              <a:t>http://www.iwf.org.uk</a:t>
            </a:r>
            <a:endParaRPr lang="en-GB" altLang="en-US" dirty="0">
              <a:solidFill>
                <a:srgbClr val="0070C0"/>
              </a:solidFill>
              <a:latin typeface="Avenir Heavy"/>
            </a:endParaRPr>
          </a:p>
          <a:p>
            <a:pPr defTabSz="685800" fontAlgn="base">
              <a:spcBef>
                <a:spcPct val="0"/>
              </a:spcBef>
              <a:spcAft>
                <a:spcPct val="0"/>
              </a:spcAft>
            </a:pPr>
            <a:r>
              <a:rPr lang="en-GB" altLang="en-US" dirty="0">
                <a:solidFill>
                  <a:srgbClr val="0070C0"/>
                </a:solidFill>
                <a:latin typeface="Avenir Heavy"/>
                <a:hlinkClick r:id="rId3"/>
              </a:rPr>
              <a:t>www.askaboutgames.com</a:t>
            </a:r>
            <a:endParaRPr lang="en-GB" altLang="en-US" dirty="0">
              <a:solidFill>
                <a:srgbClr val="0070C0"/>
              </a:solidFill>
              <a:latin typeface="Avenir Heavy"/>
            </a:endParaRPr>
          </a:p>
          <a:p>
            <a:pPr defTabSz="685800" fontAlgn="base">
              <a:spcBef>
                <a:spcPct val="0"/>
              </a:spcBef>
              <a:spcAft>
                <a:spcPct val="0"/>
              </a:spcAft>
            </a:pPr>
            <a:r>
              <a:rPr lang="en-GB" altLang="en-US" dirty="0">
                <a:solidFill>
                  <a:srgbClr val="0070C0"/>
                </a:solidFill>
                <a:latin typeface="Avenir Heavy"/>
              </a:rPr>
              <a:t>swgfl.org.uk</a:t>
            </a:r>
          </a:p>
          <a:p>
            <a:pPr defTabSz="685800" fontAlgn="base">
              <a:spcBef>
                <a:spcPct val="0"/>
              </a:spcBef>
              <a:spcAft>
                <a:spcPct val="0"/>
              </a:spcAft>
            </a:pPr>
            <a:endParaRPr lang="en-GB" altLang="en-US" sz="1350" dirty="0">
              <a:solidFill>
                <a:srgbClr val="314764"/>
              </a:solidFill>
              <a:latin typeface="Avenir Heavy"/>
            </a:endParaRPr>
          </a:p>
          <a:p>
            <a:pPr defTabSz="685800" fontAlgn="base">
              <a:spcBef>
                <a:spcPct val="0"/>
              </a:spcBef>
              <a:spcAft>
                <a:spcPct val="0"/>
              </a:spcAft>
            </a:pPr>
            <a:endParaRPr lang="en-GB" altLang="en-US" sz="1350" dirty="0">
              <a:solidFill>
                <a:srgbClr val="314764"/>
              </a:solidFill>
              <a:latin typeface="Avenir Heavy"/>
            </a:endParaRPr>
          </a:p>
        </p:txBody>
      </p:sp>
      <p:pic>
        <p:nvPicPr>
          <p:cNvPr id="338947" name="Picture 1">
            <a:extLst>
              <a:ext uri="{FF2B5EF4-FFF2-40B4-BE49-F238E27FC236}">
                <a16:creationId xmlns:a16="http://schemas.microsoft.com/office/drawing/2014/main" id="{7FF9CE8F-DE87-4419-A8B1-07F8AD1ADE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8357" y="4125515"/>
            <a:ext cx="2770618" cy="144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8" name="Picture 2">
            <a:extLst>
              <a:ext uri="{FF2B5EF4-FFF2-40B4-BE49-F238E27FC236}">
                <a16:creationId xmlns:a16="http://schemas.microsoft.com/office/drawing/2014/main" id="{925D0BA5-C97F-4744-BC8D-3704074632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1988" y="2438400"/>
            <a:ext cx="2797072" cy="128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9" name="Picture 3">
            <a:extLst>
              <a:ext uri="{FF2B5EF4-FFF2-40B4-BE49-F238E27FC236}">
                <a16:creationId xmlns:a16="http://schemas.microsoft.com/office/drawing/2014/main" id="{E73218A8-1FAB-4B69-B6B7-C76AB3B4CB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5337" y="3201413"/>
            <a:ext cx="2483020" cy="144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50" name="Picture 4">
            <a:extLst>
              <a:ext uri="{FF2B5EF4-FFF2-40B4-BE49-F238E27FC236}">
                <a16:creationId xmlns:a16="http://schemas.microsoft.com/office/drawing/2014/main" id="{45E42A0F-C719-4DD8-9620-6553F3D1C6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592" y="5803522"/>
            <a:ext cx="3028950" cy="97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7816" y="292813"/>
            <a:ext cx="8335766" cy="6251825"/>
          </a:xfrm>
          <a:prstGeom prst="rect">
            <a:avLst/>
          </a:prstGeom>
        </p:spPr>
      </p:pic>
      <p:sp>
        <p:nvSpPr>
          <p:cNvPr id="3" name="TextBox 2"/>
          <p:cNvSpPr txBox="1"/>
          <p:nvPr/>
        </p:nvSpPr>
        <p:spPr>
          <a:xfrm>
            <a:off x="1909167" y="4505921"/>
            <a:ext cx="5400675" cy="676660"/>
          </a:xfrm>
          <a:prstGeom prst="rect">
            <a:avLst/>
          </a:prstGeom>
          <a:noFill/>
        </p:spPr>
        <p:txBody>
          <a:bodyPr wrap="square" rtlCol="0">
            <a:spAutoFit/>
          </a:bodyPr>
          <a:lstStyle/>
          <a:p>
            <a:pPr defTabSz="308048" hangingPunct="0">
              <a:defRPr/>
            </a:pPr>
            <a:r>
              <a:rPr lang="en-GB" sz="3797" kern="0" dirty="0">
                <a:solidFill>
                  <a:prstClr val="white"/>
                </a:solidFill>
                <a:latin typeface="Calibri" panose="020F0502020204030204"/>
                <a:sym typeface="Avenir Heavy"/>
              </a:rPr>
              <a:t>www.esafety-adviser.com</a:t>
            </a:r>
          </a:p>
        </p:txBody>
      </p:sp>
    </p:spTree>
    <p:extLst>
      <p:ext uri="{BB962C8B-B14F-4D97-AF65-F5344CB8AC3E}">
        <p14:creationId xmlns:p14="http://schemas.microsoft.com/office/powerpoint/2010/main" val="1328824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Picture 2"/>
          <p:cNvPicPr/>
          <p:nvPr/>
        </p:nvPicPr>
        <p:blipFill>
          <a:blip r:embed="rId2" cstate="print"/>
          <a:stretch/>
        </p:blipFill>
        <p:spPr>
          <a:xfrm>
            <a:off x="1051920" y="-474480"/>
            <a:ext cx="6528240" cy="3589920"/>
          </a:xfrm>
          <a:prstGeom prst="rect">
            <a:avLst/>
          </a:prstGeom>
          <a:ln>
            <a:noFill/>
          </a:ln>
        </p:spPr>
      </p:pic>
      <p:sp>
        <p:nvSpPr>
          <p:cNvPr id="1055" name="CustomShape 1"/>
          <p:cNvSpPr/>
          <p:nvPr/>
        </p:nvSpPr>
        <p:spPr>
          <a:xfrm>
            <a:off x="235800" y="2851200"/>
            <a:ext cx="8347320" cy="76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4400" strike="noStrike">
                <a:solidFill>
                  <a:srgbClr val="0000FF"/>
                </a:solidFill>
                <a:latin typeface="Arial"/>
              </a:rPr>
              <a:t>www.Commonsensemedia.org</a:t>
            </a:r>
            <a:endParaRPr/>
          </a:p>
        </p:txBody>
      </p:sp>
      <p:sp>
        <p:nvSpPr>
          <p:cNvPr id="1056" name="CustomShape 2"/>
          <p:cNvSpPr/>
          <p:nvPr/>
        </p:nvSpPr>
        <p:spPr>
          <a:xfrm>
            <a:off x="432720" y="3922920"/>
            <a:ext cx="8317800" cy="222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strike="noStrike">
                <a:solidFill>
                  <a:srgbClr val="000000"/>
                </a:solidFill>
                <a:latin typeface="Arial"/>
              </a:rPr>
              <a:t>Common Sense Media helps families make smart media choices. We offer the largest, most trusted library of independent age-based and educational ratings and reviews for movies, games, apps, TV shows, websites, books, and music</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7" name="Picture 1"/>
          <p:cNvPicPr/>
          <p:nvPr/>
        </p:nvPicPr>
        <p:blipFill>
          <a:blip r:embed="rId2" cstate="print"/>
          <a:stretch/>
        </p:blipFill>
        <p:spPr>
          <a:xfrm>
            <a:off x="3075840" y="359280"/>
            <a:ext cx="1738440" cy="1812240"/>
          </a:xfrm>
          <a:prstGeom prst="rect">
            <a:avLst/>
          </a:prstGeom>
          <a:ln>
            <a:noFill/>
          </a:ln>
        </p:spPr>
      </p:pic>
      <p:sp>
        <p:nvSpPr>
          <p:cNvPr id="1068" name="CustomShape 1"/>
          <p:cNvSpPr/>
          <p:nvPr/>
        </p:nvSpPr>
        <p:spPr>
          <a:xfrm>
            <a:off x="280440" y="359280"/>
            <a:ext cx="2379240" cy="191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000" b="1" strike="noStrike">
                <a:solidFill>
                  <a:srgbClr val="000000"/>
                </a:solidFill>
                <a:latin typeface="Arial"/>
              </a:rPr>
              <a:t>One in five </a:t>
            </a:r>
            <a:r>
              <a:rPr lang="en-GB" sz="2000" strike="noStrike">
                <a:solidFill>
                  <a:srgbClr val="000000"/>
                </a:solidFill>
                <a:latin typeface="Arial"/>
              </a:rPr>
              <a:t>8 to 11 year olds and </a:t>
            </a:r>
            <a:r>
              <a:rPr lang="en-GB" sz="2000" b="1" strike="noStrike">
                <a:solidFill>
                  <a:srgbClr val="000000"/>
                </a:solidFill>
                <a:latin typeface="Arial"/>
              </a:rPr>
              <a:t>seven in ten</a:t>
            </a:r>
            <a:r>
              <a:rPr lang="en-GB" sz="2000" strike="noStrike">
                <a:solidFill>
                  <a:srgbClr val="000000"/>
                </a:solidFill>
                <a:latin typeface="Arial"/>
              </a:rPr>
              <a:t> 12 to 15 year olds has a social media profile.</a:t>
            </a:r>
            <a:endParaRPr/>
          </a:p>
        </p:txBody>
      </p:sp>
      <p:sp>
        <p:nvSpPr>
          <p:cNvPr id="1069" name="CustomShape 2"/>
          <p:cNvSpPr/>
          <p:nvPr/>
        </p:nvSpPr>
        <p:spPr>
          <a:xfrm>
            <a:off x="280440" y="2819880"/>
            <a:ext cx="2347920" cy="191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000" b="1" strike="noStrike">
                <a:solidFill>
                  <a:srgbClr val="000000"/>
                </a:solidFill>
                <a:latin typeface="Arial"/>
              </a:rPr>
              <a:t>1 in 4 children </a:t>
            </a:r>
            <a:r>
              <a:rPr lang="en-GB" sz="2000" strike="noStrike">
                <a:solidFill>
                  <a:srgbClr val="000000"/>
                </a:solidFill>
                <a:latin typeface="Arial"/>
              </a:rPr>
              <a:t>have experienced something upsetting on a social networking site</a:t>
            </a:r>
            <a:endParaRPr/>
          </a:p>
        </p:txBody>
      </p:sp>
      <p:pic>
        <p:nvPicPr>
          <p:cNvPr id="1070" name="Picture 4"/>
          <p:cNvPicPr/>
          <p:nvPr/>
        </p:nvPicPr>
        <p:blipFill>
          <a:blip r:embed="rId3" cstate="print"/>
          <a:stretch/>
        </p:blipFill>
        <p:spPr>
          <a:xfrm>
            <a:off x="2987280" y="2819880"/>
            <a:ext cx="1915200" cy="1497240"/>
          </a:xfrm>
          <a:prstGeom prst="rect">
            <a:avLst/>
          </a:prstGeom>
          <a:ln>
            <a:noFill/>
          </a:ln>
        </p:spPr>
      </p:pic>
      <p:sp>
        <p:nvSpPr>
          <p:cNvPr id="1071" name="CustomShape 3"/>
          <p:cNvSpPr/>
          <p:nvPr/>
        </p:nvSpPr>
        <p:spPr>
          <a:xfrm>
            <a:off x="311760" y="5253480"/>
            <a:ext cx="218160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000" b="1" strike="noStrike">
                <a:solidFill>
                  <a:srgbClr val="000000"/>
                </a:solidFill>
                <a:latin typeface="Arial"/>
              </a:rPr>
              <a:t>1 in 3 children </a:t>
            </a:r>
            <a:r>
              <a:rPr lang="en-GB" sz="2000" strike="noStrike">
                <a:solidFill>
                  <a:srgbClr val="000000"/>
                </a:solidFill>
                <a:latin typeface="Arial"/>
              </a:rPr>
              <a:t>have been a victim of cyberbullying.</a:t>
            </a:r>
            <a:endParaRPr/>
          </a:p>
        </p:txBody>
      </p:sp>
      <p:pic>
        <p:nvPicPr>
          <p:cNvPr id="1072" name="Picture 6"/>
          <p:cNvPicPr/>
          <p:nvPr/>
        </p:nvPicPr>
        <p:blipFill>
          <a:blip r:embed="rId4" cstate="print"/>
          <a:stretch/>
        </p:blipFill>
        <p:spPr>
          <a:xfrm>
            <a:off x="2909520" y="5277600"/>
            <a:ext cx="1915200" cy="1298880"/>
          </a:xfrm>
          <a:prstGeom prst="rect">
            <a:avLst/>
          </a:prstGeom>
          <a:ln>
            <a:noFill/>
          </a:ln>
        </p:spPr>
      </p:pic>
      <p:pic>
        <p:nvPicPr>
          <p:cNvPr id="1073" name="Picture 7"/>
          <p:cNvPicPr/>
          <p:nvPr/>
        </p:nvPicPr>
        <p:blipFill>
          <a:blip r:embed="rId5" cstate="print"/>
          <a:stretch/>
        </p:blipFill>
        <p:spPr>
          <a:xfrm>
            <a:off x="5081040" y="359280"/>
            <a:ext cx="3927240" cy="2142720"/>
          </a:xfrm>
          <a:prstGeom prst="rect">
            <a:avLst/>
          </a:prstGeom>
          <a:ln>
            <a:noFill/>
          </a:ln>
        </p:spPr>
      </p:pic>
      <p:pic>
        <p:nvPicPr>
          <p:cNvPr id="1074" name="Picture 8"/>
          <p:cNvPicPr/>
          <p:nvPr/>
        </p:nvPicPr>
        <p:blipFill>
          <a:blip r:embed="rId6" cstate="print"/>
          <a:stretch/>
        </p:blipFill>
        <p:spPr>
          <a:xfrm>
            <a:off x="5406840" y="3232440"/>
            <a:ext cx="3601800" cy="2768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300" b="1" dirty="0">
                <a:solidFill>
                  <a:srgbClr val="FF0000"/>
                </a:solidFill>
              </a:rPr>
              <a:t>What does the Law say</a:t>
            </a:r>
            <a:r>
              <a:rPr lang="en-GB" sz="3300" b="1" dirty="0"/>
              <a:t/>
            </a:r>
            <a:br>
              <a:rPr lang="en-GB" sz="3300" b="1" dirty="0"/>
            </a:br>
            <a:r>
              <a:rPr lang="en-GB" sz="3300" b="1" dirty="0"/>
              <a:t>Communications Act 2003</a:t>
            </a:r>
          </a:p>
        </p:txBody>
      </p:sp>
      <p:sp>
        <p:nvSpPr>
          <p:cNvPr id="3" name="Content Placeholder 2"/>
          <p:cNvSpPr>
            <a:spLocks noGrp="1"/>
          </p:cNvSpPr>
          <p:nvPr>
            <p:ph idx="4294967295"/>
          </p:nvPr>
        </p:nvSpPr>
        <p:spPr>
          <a:xfrm>
            <a:off x="628650" y="1825625"/>
            <a:ext cx="7886700" cy="4351338"/>
          </a:xfrm>
          <a:prstGeom prst="rect">
            <a:avLst/>
          </a:prstGeom>
        </p:spPr>
        <p:txBody>
          <a:bodyPr>
            <a:normAutofit/>
          </a:bodyPr>
          <a:lstStyle/>
          <a:p>
            <a:pPr>
              <a:buNone/>
            </a:pPr>
            <a:r>
              <a:rPr lang="en-GB" sz="2400" dirty="0"/>
              <a:t>    Sending by means of the internet a message or other matter that is grossly offensive or of an indecent, obscene or menacing character or sending a false message for the purpose of causing annoyance, inconvenience or needless anxiety is guilty of an offence liable on conviction to imprisonment.</a:t>
            </a:r>
          </a:p>
        </p:txBody>
      </p:sp>
      <p:pic>
        <p:nvPicPr>
          <p:cNvPr id="4101" name="Picture 5" descr="C:\Documents and Settings\stephenwelding\Local Settings\Temporary Internet Files\Content.IE5\NISKAKWO\crowned-portcullis-logo-200px_crown-copyright_source_wikipedia-org_fp-to-gif-transp[1].gif"/>
          <p:cNvPicPr>
            <a:picLocks noChangeAspect="1" noChangeArrowheads="1"/>
          </p:cNvPicPr>
          <p:nvPr/>
        </p:nvPicPr>
        <p:blipFill>
          <a:blip r:embed="rId2" cstate="print"/>
          <a:srcRect/>
          <a:stretch>
            <a:fillRect/>
          </a:stretch>
        </p:blipFill>
        <p:spPr bwMode="auto">
          <a:xfrm>
            <a:off x="6337670" y="4293395"/>
            <a:ext cx="1428750" cy="1707356"/>
          </a:xfrm>
          <a:prstGeom prst="rect">
            <a:avLst/>
          </a:prstGeom>
          <a:noFill/>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139" y="4293395"/>
            <a:ext cx="4800600" cy="1635166"/>
          </a:xfrm>
          <a:prstGeom prst="rect">
            <a:avLst/>
          </a:prstGeom>
        </p:spPr>
      </p:pic>
    </p:spTree>
    <p:extLst>
      <p:ext uri="{BB962C8B-B14F-4D97-AF65-F5344CB8AC3E}">
        <p14:creationId xmlns:p14="http://schemas.microsoft.com/office/powerpoint/2010/main" val="2312113307"/>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798" y="1254703"/>
            <a:ext cx="6141027" cy="6001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Arial" charset="0"/>
                <a:ea typeface="+mn-ea"/>
                <a:cs typeface="Times New Roman" pitchFamily="18" charset="0"/>
              </a:rPr>
              <a:t>Computer Misuse Act 1990</a:t>
            </a:r>
          </a:p>
        </p:txBody>
      </p:sp>
      <p:sp>
        <p:nvSpPr>
          <p:cNvPr id="3" name="TextBox 2"/>
          <p:cNvSpPr txBox="1"/>
          <p:nvPr/>
        </p:nvSpPr>
        <p:spPr>
          <a:xfrm>
            <a:off x="478255" y="2088573"/>
            <a:ext cx="4403558"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000" b="0" i="0" u="none" strike="noStrike" kern="1200" cap="none" spc="0" normalizeH="0" baseline="0" noProof="0" dirty="0">
                <a:ln>
                  <a:noFill/>
                </a:ln>
                <a:solidFill>
                  <a:prstClr val="black"/>
                </a:solidFill>
                <a:effectLst/>
                <a:uLnTx/>
                <a:uFillTx/>
                <a:latin typeface="Arial" charset="0"/>
                <a:ea typeface="+mn-ea"/>
                <a:cs typeface="Times New Roman" pitchFamily="18" charset="0"/>
              </a:rPr>
              <a:t>You can not impersonate or steal someone else’s identity online. This means that writing a status on social media pretending to be your friend, is technically against the law</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3756" y="2201101"/>
            <a:ext cx="3090762" cy="3231833"/>
          </a:xfrm>
          <a:prstGeom prst="rect">
            <a:avLst/>
          </a:prstGeom>
        </p:spPr>
      </p:pic>
    </p:spTree>
    <p:extLst>
      <p:ext uri="{BB962C8B-B14F-4D97-AF65-F5344CB8AC3E}">
        <p14:creationId xmlns:p14="http://schemas.microsoft.com/office/powerpoint/2010/main" val="3930144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ACE6DE-DE66-47D8-A105-37A7D5BAB10C}"/>
              </a:ext>
            </a:extLst>
          </p:cNvPr>
          <p:cNvSpPr txBox="1"/>
          <p:nvPr/>
        </p:nvSpPr>
        <p:spPr>
          <a:xfrm>
            <a:off x="639233" y="2194513"/>
            <a:ext cx="7865533" cy="2031325"/>
          </a:xfrm>
          <a:prstGeom prst="rect">
            <a:avLst/>
          </a:prstGeom>
          <a:noFill/>
        </p:spPr>
        <p:txBody>
          <a:bodyPr wrap="square">
            <a:spAutoFit/>
          </a:bodyPr>
          <a:lstStyle/>
          <a:p>
            <a:pPr algn="just" defTabSz="685800"/>
            <a:r>
              <a:rPr lang="en-GB" sz="2100" dirty="0">
                <a:solidFill>
                  <a:prstClr val="black"/>
                </a:solidFill>
                <a:latin typeface="Arial"/>
              </a:rPr>
              <a:t>The Education Act 2011 makes it an offence to publish the name of a teacher who is subject to an allegation until such a time as that they are charged with an offence. All members of the community need to be aware of the importance of not publishing named allegations against teachers online as this can lead to prosecution.</a:t>
            </a:r>
          </a:p>
        </p:txBody>
      </p:sp>
      <p:sp>
        <p:nvSpPr>
          <p:cNvPr id="4" name="TextBox 3">
            <a:extLst>
              <a:ext uri="{FF2B5EF4-FFF2-40B4-BE49-F238E27FC236}">
                <a16:creationId xmlns:a16="http://schemas.microsoft.com/office/drawing/2014/main" id="{5829A019-9707-49C2-9A8C-DA104D8366CB}"/>
              </a:ext>
            </a:extLst>
          </p:cNvPr>
          <p:cNvSpPr txBox="1"/>
          <p:nvPr/>
        </p:nvSpPr>
        <p:spPr>
          <a:xfrm>
            <a:off x="1917414" y="302066"/>
            <a:ext cx="5262938" cy="600164"/>
          </a:xfrm>
          <a:prstGeom prst="rect">
            <a:avLst/>
          </a:prstGeom>
          <a:noFill/>
        </p:spPr>
        <p:txBody>
          <a:bodyPr wrap="square" rtlCol="0">
            <a:spAutoFit/>
          </a:bodyPr>
          <a:lstStyle/>
          <a:p>
            <a:pPr defTabSz="685800"/>
            <a:r>
              <a:rPr lang="en-GB" sz="3300" b="1" dirty="0">
                <a:solidFill>
                  <a:prstClr val="black"/>
                </a:solidFill>
                <a:latin typeface="Arial"/>
              </a:rPr>
              <a:t>The Education Act 2011 </a:t>
            </a:r>
          </a:p>
        </p:txBody>
      </p:sp>
      <p:sp>
        <p:nvSpPr>
          <p:cNvPr id="5" name="TextBox 4">
            <a:extLst>
              <a:ext uri="{FF2B5EF4-FFF2-40B4-BE49-F238E27FC236}">
                <a16:creationId xmlns:a16="http://schemas.microsoft.com/office/drawing/2014/main" id="{A0C41154-1600-43A7-86B0-18FC823FBF43}"/>
              </a:ext>
            </a:extLst>
          </p:cNvPr>
          <p:cNvSpPr txBox="1"/>
          <p:nvPr/>
        </p:nvSpPr>
        <p:spPr>
          <a:xfrm>
            <a:off x="1462259" y="1240898"/>
            <a:ext cx="5679041" cy="854080"/>
          </a:xfrm>
          <a:prstGeom prst="rect">
            <a:avLst/>
          </a:prstGeom>
          <a:noFill/>
        </p:spPr>
        <p:txBody>
          <a:bodyPr wrap="square" rtlCol="0">
            <a:spAutoFit/>
          </a:bodyPr>
          <a:lstStyle/>
          <a:p>
            <a:pPr algn="ctr" defTabSz="685800"/>
            <a:r>
              <a:rPr lang="en-GB" sz="4950" dirty="0">
                <a:solidFill>
                  <a:srgbClr val="FF0000"/>
                </a:solidFill>
                <a:latin typeface="Arial"/>
              </a:rPr>
              <a:t>Be Aware</a:t>
            </a:r>
          </a:p>
        </p:txBody>
      </p:sp>
      <p:pic>
        <p:nvPicPr>
          <p:cNvPr id="2" name="Picture 1">
            <a:extLst>
              <a:ext uri="{FF2B5EF4-FFF2-40B4-BE49-F238E27FC236}">
                <a16:creationId xmlns:a16="http://schemas.microsoft.com/office/drawing/2014/main" id="{81C61159-64E5-41E6-BB07-C8F4C1D36250}"/>
              </a:ext>
            </a:extLst>
          </p:cNvPr>
          <p:cNvPicPr>
            <a:picLocks noChangeAspect="1"/>
          </p:cNvPicPr>
          <p:nvPr/>
        </p:nvPicPr>
        <p:blipFill>
          <a:blip r:embed="rId2"/>
          <a:stretch>
            <a:fillRect/>
          </a:stretch>
        </p:blipFill>
        <p:spPr>
          <a:xfrm>
            <a:off x="2377249" y="4570111"/>
            <a:ext cx="4389500" cy="1896020"/>
          </a:xfrm>
          <a:prstGeom prst="rect">
            <a:avLst/>
          </a:prstGeom>
        </p:spPr>
      </p:pic>
    </p:spTree>
    <p:extLst>
      <p:ext uri="{BB962C8B-B14F-4D97-AF65-F5344CB8AC3E}">
        <p14:creationId xmlns:p14="http://schemas.microsoft.com/office/powerpoint/2010/main" val="1002398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C10030-98C6-488D-8B8E-A6B96A8A530E}"/>
              </a:ext>
            </a:extLst>
          </p:cNvPr>
          <p:cNvSpPr txBox="1"/>
          <p:nvPr/>
        </p:nvSpPr>
        <p:spPr>
          <a:xfrm>
            <a:off x="342900" y="819130"/>
            <a:ext cx="8305800" cy="3416320"/>
          </a:xfrm>
          <a:prstGeom prst="rect">
            <a:avLst/>
          </a:prstGeom>
          <a:noFill/>
        </p:spPr>
        <p:txBody>
          <a:bodyPr wrap="square">
            <a:spAutoFit/>
          </a:bodyPr>
          <a:lstStyle/>
          <a:p>
            <a:pPr algn="just" defTabSz="685800"/>
            <a:r>
              <a:rPr lang="en-GB" sz="2400" dirty="0">
                <a:solidFill>
                  <a:prstClr val="black"/>
                </a:solidFill>
                <a:latin typeface="Arial"/>
              </a:rPr>
              <a:t>Comments made online by anybody could possibly be classed as ‘Libel’ in some cases. </a:t>
            </a:r>
          </a:p>
          <a:p>
            <a:pPr algn="just" defTabSz="685800"/>
            <a:endParaRPr lang="en-GB" sz="2400" dirty="0">
              <a:solidFill>
                <a:prstClr val="black"/>
              </a:solidFill>
              <a:latin typeface="Arial"/>
            </a:endParaRPr>
          </a:p>
          <a:p>
            <a:pPr algn="just" defTabSz="685800"/>
            <a:r>
              <a:rPr lang="en-GB" sz="2400" dirty="0">
                <a:solidFill>
                  <a:prstClr val="black"/>
                </a:solidFill>
                <a:latin typeface="Arial"/>
              </a:rPr>
              <a:t>Libel is defined as 'defamation by written or printed words, pictures, or in any form other than by spoken words or gestures'. The authors of such comments can be held accountable under Defamation law, which was created to protect individuals or organisations from unwarranted, mistaken or untruthful attacks on their reputation.</a:t>
            </a:r>
          </a:p>
        </p:txBody>
      </p:sp>
      <p:sp>
        <p:nvSpPr>
          <p:cNvPr id="4" name="TextBox 3">
            <a:extLst>
              <a:ext uri="{FF2B5EF4-FFF2-40B4-BE49-F238E27FC236}">
                <a16:creationId xmlns:a16="http://schemas.microsoft.com/office/drawing/2014/main" id="{57209F53-B718-4614-81B6-1A4C6163A7B6}"/>
              </a:ext>
            </a:extLst>
          </p:cNvPr>
          <p:cNvSpPr txBox="1"/>
          <p:nvPr/>
        </p:nvSpPr>
        <p:spPr>
          <a:xfrm>
            <a:off x="1761924" y="274097"/>
            <a:ext cx="5270642" cy="461665"/>
          </a:xfrm>
          <a:prstGeom prst="rect">
            <a:avLst/>
          </a:prstGeom>
          <a:noFill/>
        </p:spPr>
        <p:txBody>
          <a:bodyPr wrap="square" rtlCol="0">
            <a:spAutoFit/>
          </a:bodyPr>
          <a:lstStyle/>
          <a:p>
            <a:pPr defTabSz="685800"/>
            <a:r>
              <a:rPr lang="en-GB" sz="2400" b="1" dirty="0">
                <a:solidFill>
                  <a:prstClr val="black"/>
                </a:solidFill>
                <a:latin typeface="Arial"/>
              </a:rPr>
              <a:t>Civil Concerns: Libel and Privacy</a:t>
            </a:r>
          </a:p>
        </p:txBody>
      </p:sp>
      <p:pic>
        <p:nvPicPr>
          <p:cNvPr id="7" name="Picture 6">
            <a:extLst>
              <a:ext uri="{FF2B5EF4-FFF2-40B4-BE49-F238E27FC236}">
                <a16:creationId xmlns:a16="http://schemas.microsoft.com/office/drawing/2014/main" id="{4C284A07-DFD4-4459-8F6D-74099A40C1DE}"/>
              </a:ext>
            </a:extLst>
          </p:cNvPr>
          <p:cNvPicPr>
            <a:picLocks noChangeAspect="1"/>
          </p:cNvPicPr>
          <p:nvPr/>
        </p:nvPicPr>
        <p:blipFill>
          <a:blip r:embed="rId2"/>
          <a:stretch>
            <a:fillRect/>
          </a:stretch>
        </p:blipFill>
        <p:spPr>
          <a:xfrm>
            <a:off x="1888067" y="4318818"/>
            <a:ext cx="5511799" cy="2283883"/>
          </a:xfrm>
          <a:prstGeom prst="rect">
            <a:avLst/>
          </a:prstGeom>
        </p:spPr>
      </p:pic>
    </p:spTree>
    <p:extLst>
      <p:ext uri="{BB962C8B-B14F-4D97-AF65-F5344CB8AC3E}">
        <p14:creationId xmlns:p14="http://schemas.microsoft.com/office/powerpoint/2010/main" val="2514562482"/>
      </p:ext>
    </p:extLst>
  </p:cSld>
  <p:clrMapOvr>
    <a:masterClrMapping/>
  </p:clrMapOvr>
</p:sld>
</file>

<file path=ppt/theme/_rels/theme13.xml.rels><?xml version="1.0" encoding="UTF-8" standalone="yes"?>
<Relationships xmlns="http://schemas.openxmlformats.org/package/2006/relationships"><Relationship Id="rId1" Type="http://schemas.openxmlformats.org/officeDocument/2006/relationships/image" Target="../media/image2.png"/></Relationships>
</file>

<file path=ppt/theme/_rels/theme16.xml.rels><?xml version="1.0" encoding="UTF-8" standalone="yes"?>
<Relationships xmlns="http://schemas.openxmlformats.org/package/2006/relationships"><Relationship Id="rId1" Type="http://schemas.openxmlformats.org/officeDocument/2006/relationships/image" Target="../media/image2.png"/></Relationships>
</file>

<file path=ppt/theme/_rels/theme17.xml.rels><?xml version="1.0" encoding="UTF-8" standalone="yes"?>
<Relationships xmlns="http://schemas.openxmlformats.org/package/2006/relationships"><Relationship Id="rId1" Type="http://schemas.openxmlformats.org/officeDocument/2006/relationships/image" Target="../media/image7.jpeg"/></Relationships>
</file>

<file path=ppt/theme/_rels/theme22.xml.rels><?xml version="1.0" encoding="UTF-8" standalone="yes"?>
<Relationships xmlns="http://schemas.openxmlformats.org/package/2006/relationships"><Relationship Id="rId1" Type="http://schemas.openxmlformats.org/officeDocument/2006/relationships/image" Target="../media/image2.png"/></Relationships>
</file>

<file path=ppt/theme/_rels/theme2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2_Concours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5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10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4309</TotalTime>
  <Words>1514</Words>
  <Application>Microsoft Office PowerPoint</Application>
  <PresentationFormat>On-screen Show (4:3)</PresentationFormat>
  <Paragraphs>168</Paragraphs>
  <Slides>37</Slides>
  <Notes>2</Notes>
  <HiddenSlides>0</HiddenSlides>
  <MMClips>0</MMClips>
  <ScaleCrop>false</ScaleCrop>
  <HeadingPairs>
    <vt:vector size="6" baseType="variant">
      <vt:variant>
        <vt:lpstr>Fonts Used</vt:lpstr>
      </vt:variant>
      <vt:variant>
        <vt:i4>18</vt:i4>
      </vt:variant>
      <vt:variant>
        <vt:lpstr>Theme</vt:lpstr>
      </vt:variant>
      <vt:variant>
        <vt:i4>25</vt:i4>
      </vt:variant>
      <vt:variant>
        <vt:lpstr>Slide Titles</vt:lpstr>
      </vt:variant>
      <vt:variant>
        <vt:i4>37</vt:i4>
      </vt:variant>
    </vt:vector>
  </HeadingPairs>
  <TitlesOfParts>
    <vt:vector size="80" baseType="lpstr">
      <vt:lpstr>ＭＳ Ｐゴシック</vt:lpstr>
      <vt:lpstr>Arial</vt:lpstr>
      <vt:lpstr>Avenir Book</vt:lpstr>
      <vt:lpstr>Avenir Heavy</vt:lpstr>
      <vt:lpstr>Brush Script MT</vt:lpstr>
      <vt:lpstr>Calibri</vt:lpstr>
      <vt:lpstr>Calibri Light</vt:lpstr>
      <vt:lpstr>Corbel</vt:lpstr>
      <vt:lpstr>DejaVu Sans</vt:lpstr>
      <vt:lpstr>Franklin Gothic Book</vt:lpstr>
      <vt:lpstr>Helvetica Light</vt:lpstr>
      <vt:lpstr>Lucida Sans Unicode</vt:lpstr>
      <vt:lpstr>Perpetua</vt:lpstr>
      <vt:lpstr>StarSymbol</vt:lpstr>
      <vt:lpstr>Times New Roman</vt:lpstr>
      <vt:lpstr>Verdana</vt:lpstr>
      <vt:lpstr>Wingdings 2</vt:lpstr>
      <vt:lpstr>Wingdings 3</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6_Basis</vt:lpstr>
      <vt:lpstr>11_Office Theme</vt:lpstr>
      <vt:lpstr>11_White</vt:lpstr>
      <vt:lpstr>13_Office Theme</vt:lpstr>
      <vt:lpstr>15_Office Theme</vt:lpstr>
      <vt:lpstr>3_White</vt:lpstr>
      <vt:lpstr>2_Concourse</vt:lpstr>
      <vt:lpstr>4_Office Theme</vt:lpstr>
      <vt:lpstr>18_Office Theme</vt:lpstr>
      <vt:lpstr>12_Office Theme</vt:lpstr>
      <vt:lpstr>22_Office Theme</vt:lpstr>
      <vt:lpstr>5_White</vt:lpstr>
      <vt:lpstr>10_White</vt:lpstr>
      <vt:lpstr>24_Office Theme</vt:lpstr>
      <vt:lpstr>9_Office Theme</vt:lpstr>
      <vt:lpstr>PowerPoint Presentation</vt:lpstr>
      <vt:lpstr>PowerPoint Presentation</vt:lpstr>
      <vt:lpstr>PowerPoint Presentation</vt:lpstr>
      <vt:lpstr>PowerPoint Presentation</vt:lpstr>
      <vt:lpstr>PowerPoint Presentation</vt:lpstr>
      <vt:lpstr>What does the Law say Communications Act 2003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you do now</vt:lpstr>
      <vt:lpstr>PowerPoint Presentation</vt:lpstr>
      <vt:lpstr>PowerPoint Presentation</vt:lpstr>
      <vt:lpstr>PowerPoint Presentation</vt:lpstr>
    </vt:vector>
  </TitlesOfParts>
  <Company>CYPLS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Dinsdale</dc:creator>
  <cp:lastModifiedBy>Jayne Scullion</cp:lastModifiedBy>
  <cp:revision>663</cp:revision>
  <cp:lastPrinted>2017-09-14T14:03:28Z</cp:lastPrinted>
  <dcterms:created xsi:type="dcterms:W3CDTF">2009-07-02T13:31:23Z</dcterms:created>
  <dcterms:modified xsi:type="dcterms:W3CDTF">2022-11-22T12:36:48Z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CYPLS</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3</vt:i4>
  </property>
  <property fmtid="{D5CDD505-2E9C-101B-9397-08002B2CF9AE}" pid="8" name="Notes">
    <vt:i4>6</vt:i4>
  </property>
  <property fmtid="{D5CDD505-2E9C-101B-9397-08002B2CF9AE}" pid="9" name="PresentationFormat">
    <vt:lpwstr>On-screen Show (4:3)</vt:lpwstr>
  </property>
  <property fmtid="{D5CDD505-2E9C-101B-9397-08002B2CF9AE}" pid="10" name="ScaleCrop">
    <vt:bool>false</vt:bool>
  </property>
  <property fmtid="{D5CDD505-2E9C-101B-9397-08002B2CF9AE}" pid="11" name="ShareDoc">
    <vt:bool>false</vt:bool>
  </property>
  <property fmtid="{D5CDD505-2E9C-101B-9397-08002B2CF9AE}" pid="12" name="Slides">
    <vt:i4>56</vt:i4>
  </property>
</Properties>
</file>