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Quattrocento Sans" panose="020B060402020202020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fBwSOuXmX3fbE7wc8VuYBhlNC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1DF9A0-F56B-4DC0-8188-6E0CEDA0E50D}">
  <a:tblStyle styleId="{BE1DF9A0-F56B-4DC0-8188-6E0CEDA0E50D}" styleName="Table_0">
    <a:wholeTbl>
      <a:tcTxStyle b="off" i="off">
        <a:font>
          <a:latin typeface="Segoe Print"/>
          <a:ea typeface="Segoe Print"/>
          <a:cs typeface="Segoe Print"/>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3DBF691-7DD3-4BCB-8F85-D3A8B905D1C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L="914400" marR="0" lvl="1"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2pPr>
            <a:lvl3pPr marL="1371600" marR="0" lvl="2"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3pPr>
            <a:lvl4pPr marL="1828800" marR="0" lvl="3"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4pPr>
            <a:lvl5pPr marL="2286000" marR="0" lvl="4"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5pPr>
            <a:lvl6pPr marL="2743200" marR="0" lvl="5"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6pPr>
            <a:lvl7pPr marL="3200400" marR="0" lvl="6"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7pPr>
            <a:lvl8pPr marL="3657600" marR="0" lvl="7"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8pPr>
            <a:lvl9pPr marL="4114800" marR="0" lvl="8"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Quattrocento Sans"/>
                <a:ea typeface="Quattrocento Sans"/>
                <a:cs typeface="Quattrocento Sans"/>
                <a:sym typeface="Quattrocento Sans"/>
              </a:rPr>
              <a:t>‹#›</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Nicki</a:t>
            </a:r>
            <a:endParaRPr/>
          </a:p>
        </p:txBody>
      </p:sp>
      <p:sp>
        <p:nvSpPr>
          <p:cNvPr id="443" name="Google Shape;4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Quattrocento Sans"/>
              <a:buNone/>
            </a:pPr>
            <a:r>
              <a:rPr lang="en-GB"/>
              <a:t>Nicki</a:t>
            </a:r>
            <a:endParaRPr/>
          </a:p>
        </p:txBody>
      </p:sp>
      <p:sp>
        <p:nvSpPr>
          <p:cNvPr id="504" name="Google Shape;5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Quattrocento Sans"/>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Nicki</a:t>
            </a:r>
            <a:endParaRPr/>
          </a:p>
        </p:txBody>
      </p:sp>
      <p:sp>
        <p:nvSpPr>
          <p:cNvPr id="510" name="Google Shape;5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Nicki </a:t>
            </a:r>
            <a:endParaRPr/>
          </a:p>
        </p:txBody>
      </p:sp>
      <p:sp>
        <p:nvSpPr>
          <p:cNvPr id="519" name="Google Shape;5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Sally</a:t>
            </a:r>
            <a:endParaRPr/>
          </a:p>
        </p:txBody>
      </p:sp>
      <p:sp>
        <p:nvSpPr>
          <p:cNvPr id="448" name="Google Shape;4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Sally</a:t>
            </a:r>
            <a:endParaRPr/>
          </a:p>
        </p:txBody>
      </p:sp>
      <p:sp>
        <p:nvSpPr>
          <p:cNvPr id="454" name="Google Shape;4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Sally</a:t>
            </a:r>
            <a:endParaRPr/>
          </a:p>
        </p:txBody>
      </p:sp>
      <p:sp>
        <p:nvSpPr>
          <p:cNvPr id="460" name="Google Shape;4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Sally</a:t>
            </a:r>
            <a:endParaRPr/>
          </a:p>
        </p:txBody>
      </p:sp>
      <p:sp>
        <p:nvSpPr>
          <p:cNvPr id="466" name="Google Shape;4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Rosy</a:t>
            </a:r>
            <a:endParaRPr/>
          </a:p>
        </p:txBody>
      </p:sp>
      <p:sp>
        <p:nvSpPr>
          <p:cNvPr id="473" name="Google Shape;4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Rosy</a:t>
            </a:r>
            <a:endParaRPr/>
          </a:p>
        </p:txBody>
      </p:sp>
      <p:sp>
        <p:nvSpPr>
          <p:cNvPr id="480" name="Google Shape;4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Rosy</a:t>
            </a:r>
            <a:endParaRPr/>
          </a:p>
        </p:txBody>
      </p:sp>
      <p:sp>
        <p:nvSpPr>
          <p:cNvPr id="485" name="Google Shape;4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Rosy</a:t>
            </a:r>
            <a:endParaRPr/>
          </a:p>
        </p:txBody>
      </p:sp>
      <p:sp>
        <p:nvSpPr>
          <p:cNvPr id="497" name="Google Shape;4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4265611" y="1752600"/>
            <a:ext cx="6858002"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5400"/>
              <a:buFont typeface="Quattrocento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Pictures with Caption">
  <p:cSld name="Three Pictures with Caption">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9066214" y="421594"/>
            <a:ext cx="2286000" cy="18855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2400"/>
              <a:buFont typeface="Quattrocento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9" name="Google Shape;139;p28"/>
          <p:cNvGrpSpPr/>
          <p:nvPr/>
        </p:nvGrpSpPr>
        <p:grpSpPr>
          <a:xfrm rot="5400000" flipH="1">
            <a:off x="274315" y="1102304"/>
            <a:ext cx="5053664" cy="4411852"/>
            <a:chOff x="895350" y="3313113"/>
            <a:chExt cx="3613151" cy="2790825"/>
          </a:xfrm>
        </p:grpSpPr>
        <p:sp>
          <p:nvSpPr>
            <p:cNvPr id="140" name="Google Shape;140;p28"/>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1" name="Google Shape;141;p28"/>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2" name="Google Shape;142;p28"/>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3" name="Google Shape;143;p28"/>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4" name="Google Shape;144;p28"/>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5" name="Google Shape;145;p28"/>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6" name="Google Shape;146;p28"/>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7" name="Google Shape;147;p28"/>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8" name="Google Shape;148;p28"/>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9" name="Google Shape;149;p28"/>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0" name="Google Shape;150;p28"/>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1" name="Google Shape;151;p28"/>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52" name="Google Shape;152;p28" descr="An empty placeholder to add an image. Click on the placeholder and select the image that you wish to add."/>
          <p:cNvSpPr>
            <a:spLocks noGrp="1"/>
          </p:cNvSpPr>
          <p:nvPr>
            <p:ph type="pic" idx="2"/>
          </p:nvPr>
        </p:nvSpPr>
        <p:spPr>
          <a:xfrm>
            <a:off x="840795" y="1020193"/>
            <a:ext cx="3886200" cy="4572000"/>
          </a:xfrm>
          <a:prstGeom prst="rect">
            <a:avLst/>
          </a:prstGeom>
          <a:solidFill>
            <a:schemeClr val="lt2"/>
          </a:solidFill>
          <a:ln w="38100" cap="flat" cmpd="sng">
            <a:solidFill>
              <a:schemeClr val="lt1"/>
            </a:solidFill>
            <a:prstDash val="solid"/>
            <a:round/>
            <a:headEnd type="none" w="sm" len="sm"/>
            <a:tailEnd type="none" w="sm" len="sm"/>
          </a:ln>
        </p:spPr>
      </p:sp>
      <p:grpSp>
        <p:nvGrpSpPr>
          <p:cNvPr id="153" name="Google Shape;153;p28"/>
          <p:cNvGrpSpPr/>
          <p:nvPr/>
        </p:nvGrpSpPr>
        <p:grpSpPr>
          <a:xfrm>
            <a:off x="5322489" y="319177"/>
            <a:ext cx="3389607" cy="2710838"/>
            <a:chOff x="895350" y="3313113"/>
            <a:chExt cx="3613151" cy="2790825"/>
          </a:xfrm>
        </p:grpSpPr>
        <p:sp>
          <p:nvSpPr>
            <p:cNvPr id="154" name="Google Shape;154;p28"/>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5" name="Google Shape;155;p28"/>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6" name="Google Shape;156;p28"/>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7" name="Google Shape;157;p28"/>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8" name="Google Shape;158;p28"/>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9" name="Google Shape;159;p28"/>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0" name="Google Shape;160;p28"/>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1" name="Google Shape;161;p28"/>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2" name="Google Shape;162;p28"/>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3" name="Google Shape;163;p28"/>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4" name="Google Shape;164;p28"/>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5" name="Google Shape;165;p28"/>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66" name="Google Shape;166;p28" descr="An empty placeholder to add an image. Click on the placeholder and select the image that you wish to add."/>
          <p:cNvSpPr>
            <a:spLocks noGrp="1"/>
          </p:cNvSpPr>
          <p:nvPr>
            <p:ph type="pic" idx="3"/>
          </p:nvPr>
        </p:nvSpPr>
        <p:spPr>
          <a:xfrm>
            <a:off x="5546780" y="529603"/>
            <a:ext cx="2993366" cy="2305338"/>
          </a:xfrm>
          <a:prstGeom prst="rect">
            <a:avLst/>
          </a:prstGeom>
          <a:solidFill>
            <a:schemeClr val="lt2"/>
          </a:solidFill>
          <a:ln w="38100" cap="flat" cmpd="sng">
            <a:solidFill>
              <a:schemeClr val="lt1"/>
            </a:solidFill>
            <a:prstDash val="solid"/>
            <a:round/>
            <a:headEnd type="none" w="sm" len="sm"/>
            <a:tailEnd type="none" w="sm" len="sm"/>
          </a:ln>
        </p:spPr>
      </p:sp>
      <p:grpSp>
        <p:nvGrpSpPr>
          <p:cNvPr id="167" name="Google Shape;167;p28"/>
          <p:cNvGrpSpPr/>
          <p:nvPr/>
        </p:nvGrpSpPr>
        <p:grpSpPr>
          <a:xfrm>
            <a:off x="5322489" y="3245640"/>
            <a:ext cx="3389607" cy="2710838"/>
            <a:chOff x="895350" y="3313113"/>
            <a:chExt cx="3613151" cy="2790825"/>
          </a:xfrm>
        </p:grpSpPr>
        <p:sp>
          <p:nvSpPr>
            <p:cNvPr id="168" name="Google Shape;168;p28"/>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9" name="Google Shape;169;p28"/>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0" name="Google Shape;170;p28"/>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1" name="Google Shape;171;p28"/>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2" name="Google Shape;172;p28"/>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3" name="Google Shape;173;p28"/>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4" name="Google Shape;174;p28"/>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5" name="Google Shape;175;p28"/>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6" name="Google Shape;176;p28"/>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7" name="Google Shape;177;p28"/>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8" name="Google Shape;178;p28"/>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9" name="Google Shape;179;p28"/>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80" name="Google Shape;180;p28" descr="An empty placeholder to add an image. Click on the placeholder and select the image that you wish to add."/>
          <p:cNvSpPr>
            <a:spLocks noGrp="1"/>
          </p:cNvSpPr>
          <p:nvPr>
            <p:ph type="pic" idx="4"/>
          </p:nvPr>
        </p:nvSpPr>
        <p:spPr>
          <a:xfrm>
            <a:off x="5546780" y="3456066"/>
            <a:ext cx="2993366" cy="2305338"/>
          </a:xfrm>
          <a:prstGeom prst="rect">
            <a:avLst/>
          </a:prstGeom>
          <a:solidFill>
            <a:schemeClr val="lt2"/>
          </a:solidFill>
          <a:ln w="38100" cap="flat" cmpd="sng">
            <a:solidFill>
              <a:schemeClr val="lt1"/>
            </a:solidFill>
            <a:prstDash val="solid"/>
            <a:round/>
            <a:headEnd type="none" w="sm" len="sm"/>
            <a:tailEnd type="none" w="sm" len="sm"/>
          </a:ln>
        </p:spPr>
      </p:sp>
      <p:sp>
        <p:nvSpPr>
          <p:cNvPr id="181" name="Google Shape;181;p28"/>
          <p:cNvSpPr txBox="1">
            <a:spLocks noGrp="1"/>
          </p:cNvSpPr>
          <p:nvPr>
            <p:ph type="body" idx="1"/>
          </p:nvPr>
        </p:nvSpPr>
        <p:spPr>
          <a:xfrm>
            <a:off x="9066214" y="2484992"/>
            <a:ext cx="2286000" cy="324872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182" name="Google Shape;182;p28"/>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3" name="Google Shape;183;p28"/>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8"/>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7511732" y="1330347"/>
            <a:ext cx="3840480" cy="21031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9"/>
          <p:cNvSpPr txBox="1">
            <a:spLocks noGrp="1"/>
          </p:cNvSpPr>
          <p:nvPr>
            <p:ph type="body" idx="1"/>
          </p:nvPr>
        </p:nvSpPr>
        <p:spPr>
          <a:xfrm>
            <a:off x="836613" y="914400"/>
            <a:ext cx="6172201" cy="5029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chemeClr val="dk1"/>
              </a:buClr>
              <a:buSzPts val="2400"/>
              <a:buChar char="•"/>
              <a:defRPr sz="2400"/>
            </a:lvl1pPr>
            <a:lvl2pPr marL="914400" lvl="1" indent="-355600" algn="l">
              <a:lnSpc>
                <a:spcPct val="100000"/>
              </a:lnSpc>
              <a:spcBef>
                <a:spcPts val="1200"/>
              </a:spcBef>
              <a:spcAft>
                <a:spcPts val="0"/>
              </a:spcAft>
              <a:buClr>
                <a:schemeClr val="dk1"/>
              </a:buClr>
              <a:buSzPts val="2000"/>
              <a:buChar char="•"/>
              <a:defRPr sz="2000"/>
            </a:lvl2pPr>
            <a:lvl3pPr marL="1371600" lvl="2" indent="-342900" algn="l">
              <a:lnSpc>
                <a:spcPct val="100000"/>
              </a:lnSpc>
              <a:spcBef>
                <a:spcPts val="800"/>
              </a:spcBef>
              <a:spcAft>
                <a:spcPts val="0"/>
              </a:spcAft>
              <a:buClr>
                <a:schemeClr val="dk1"/>
              </a:buClr>
              <a:buSzPts val="1800"/>
              <a:buChar char="•"/>
              <a:defRPr sz="18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188" name="Google Shape;188;p29"/>
          <p:cNvSpPr txBox="1">
            <a:spLocks noGrp="1"/>
          </p:cNvSpPr>
          <p:nvPr>
            <p:ph type="body" idx="2"/>
          </p:nvPr>
        </p:nvSpPr>
        <p:spPr>
          <a:xfrm>
            <a:off x="7511732" y="3555523"/>
            <a:ext cx="3840480" cy="238807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189" name="Google Shape;189;p29"/>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a:solidFill>
                  <a:schemeClr val="dk1"/>
                </a:solidFill>
                <a:latin typeface="Quattrocento Sans"/>
                <a:ea typeface="Quattrocento Sans"/>
                <a:cs typeface="Quattrocento Sans"/>
                <a:sym typeface="Quattrocento Sans"/>
              </a:defRPr>
            </a:lvl1pPr>
            <a:lvl2pPr marL="0" lvl="1" indent="0" algn="l">
              <a:spcBef>
                <a:spcPts val="0"/>
              </a:spcBef>
              <a:buNone/>
              <a:defRPr sz="1100">
                <a:solidFill>
                  <a:schemeClr val="dk1"/>
                </a:solidFill>
                <a:latin typeface="Quattrocento Sans"/>
                <a:ea typeface="Quattrocento Sans"/>
                <a:cs typeface="Quattrocento Sans"/>
                <a:sym typeface="Quattrocento Sans"/>
              </a:defRPr>
            </a:lvl2pPr>
            <a:lvl3pPr marL="0" lvl="2" indent="0" algn="l">
              <a:spcBef>
                <a:spcPts val="0"/>
              </a:spcBef>
              <a:buNone/>
              <a:defRPr sz="1100">
                <a:solidFill>
                  <a:schemeClr val="dk1"/>
                </a:solidFill>
                <a:latin typeface="Quattrocento Sans"/>
                <a:ea typeface="Quattrocento Sans"/>
                <a:cs typeface="Quattrocento Sans"/>
                <a:sym typeface="Quattrocento Sans"/>
              </a:defRPr>
            </a:lvl3pPr>
            <a:lvl4pPr marL="0" lvl="3" indent="0" algn="l">
              <a:spcBef>
                <a:spcPts val="0"/>
              </a:spcBef>
              <a:buNone/>
              <a:defRPr sz="1100">
                <a:solidFill>
                  <a:schemeClr val="dk1"/>
                </a:solidFill>
                <a:latin typeface="Quattrocento Sans"/>
                <a:ea typeface="Quattrocento Sans"/>
                <a:cs typeface="Quattrocento Sans"/>
                <a:sym typeface="Quattrocento Sans"/>
              </a:defRPr>
            </a:lvl4pPr>
            <a:lvl5pPr marL="0" lvl="4" indent="0" algn="l">
              <a:spcBef>
                <a:spcPts val="0"/>
              </a:spcBef>
              <a:buNone/>
              <a:defRPr sz="1100">
                <a:solidFill>
                  <a:schemeClr val="dk1"/>
                </a:solidFill>
                <a:latin typeface="Quattrocento Sans"/>
                <a:ea typeface="Quattrocento Sans"/>
                <a:cs typeface="Quattrocento Sans"/>
                <a:sym typeface="Quattrocento Sans"/>
              </a:defRPr>
            </a:lvl5pPr>
            <a:lvl6pPr marL="0" lvl="5" indent="0" algn="l">
              <a:spcBef>
                <a:spcPts val="0"/>
              </a:spcBef>
              <a:buNone/>
              <a:defRPr sz="1100">
                <a:solidFill>
                  <a:schemeClr val="dk1"/>
                </a:solidFill>
                <a:latin typeface="Quattrocento Sans"/>
                <a:ea typeface="Quattrocento Sans"/>
                <a:cs typeface="Quattrocento Sans"/>
                <a:sym typeface="Quattrocento Sans"/>
              </a:defRPr>
            </a:lvl6pPr>
            <a:lvl7pPr marL="0" lvl="6" indent="0" algn="l">
              <a:spcBef>
                <a:spcPts val="0"/>
              </a:spcBef>
              <a:buNone/>
              <a:defRPr sz="1100">
                <a:solidFill>
                  <a:schemeClr val="dk1"/>
                </a:solidFill>
                <a:latin typeface="Quattrocento Sans"/>
                <a:ea typeface="Quattrocento Sans"/>
                <a:cs typeface="Quattrocento Sans"/>
                <a:sym typeface="Quattrocento Sans"/>
              </a:defRPr>
            </a:lvl7pPr>
            <a:lvl8pPr marL="0" lvl="7" indent="0" algn="l">
              <a:spcBef>
                <a:spcPts val="0"/>
              </a:spcBef>
              <a:buNone/>
              <a:defRPr sz="1100">
                <a:solidFill>
                  <a:schemeClr val="dk1"/>
                </a:solidFill>
                <a:latin typeface="Quattrocento Sans"/>
                <a:ea typeface="Quattrocento Sans"/>
                <a:cs typeface="Quattrocento Sans"/>
                <a:sym typeface="Quattrocento Sans"/>
              </a:defRPr>
            </a:lvl8pPr>
            <a:lvl9pPr marL="0" lvl="8" indent="0" algn="l">
              <a:spcBef>
                <a:spcPts val="0"/>
              </a:spcBef>
              <a:buNone/>
              <a:defRPr sz="11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190" name="Google Shape;190;p29"/>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9"/>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7492891" y="1330347"/>
            <a:ext cx="3840480" cy="21031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94" name="Google Shape;194;p30"/>
          <p:cNvGrpSpPr/>
          <p:nvPr/>
        </p:nvGrpSpPr>
        <p:grpSpPr>
          <a:xfrm>
            <a:off x="595546" y="781397"/>
            <a:ext cx="6433398" cy="5053665"/>
            <a:chOff x="5162444" y="781397"/>
            <a:chExt cx="6433398" cy="5053665"/>
          </a:xfrm>
        </p:grpSpPr>
        <p:sp>
          <p:nvSpPr>
            <p:cNvPr id="195" name="Google Shape;195;p30"/>
            <p:cNvSpPr/>
            <p:nvPr/>
          </p:nvSpPr>
          <p:spPr>
            <a:xfrm rot="5400000" flipH="1">
              <a:off x="3342557" y="3275021"/>
              <a:ext cx="3827994" cy="17568"/>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6" name="Google Shape;196;p30"/>
            <p:cNvSpPr/>
            <p:nvPr/>
          </p:nvSpPr>
          <p:spPr>
            <a:xfrm rot="5400000" flipH="1">
              <a:off x="9565728" y="3299447"/>
              <a:ext cx="3836876" cy="17568"/>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97" name="Google Shape;197;p30"/>
            <p:cNvGrpSpPr/>
            <p:nvPr/>
          </p:nvGrpSpPr>
          <p:grpSpPr>
            <a:xfrm>
              <a:off x="5814205" y="859113"/>
              <a:ext cx="5129147" cy="4880471"/>
              <a:chOff x="7856559" y="859113"/>
              <a:chExt cx="3086792" cy="4880471"/>
            </a:xfrm>
          </p:grpSpPr>
          <p:sp>
            <p:nvSpPr>
              <p:cNvPr id="198" name="Google Shape;198;p30"/>
              <p:cNvSpPr/>
              <p:nvPr/>
            </p:nvSpPr>
            <p:spPr>
              <a:xfrm rot="5400000" flipH="1">
                <a:off x="9392183" y="4188416"/>
                <a:ext cx="15544" cy="3086791"/>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9" name="Google Shape;199;p30"/>
              <p:cNvSpPr/>
              <p:nvPr/>
            </p:nvSpPr>
            <p:spPr>
              <a:xfrm rot="5400000" flipH="1">
                <a:off x="9366943" y="-651271"/>
                <a:ext cx="13322" cy="3034090"/>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00" name="Google Shape;200;p30"/>
            <p:cNvSpPr/>
            <p:nvPr/>
          </p:nvSpPr>
          <p:spPr>
            <a:xfrm rot="5400000" flipH="1">
              <a:off x="5186001" y="5323012"/>
              <a:ext cx="477390" cy="524504"/>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1" name="Google Shape;201;p30"/>
            <p:cNvSpPr/>
            <p:nvPr/>
          </p:nvSpPr>
          <p:spPr>
            <a:xfrm rot="5400000" flipH="1">
              <a:off x="5197295" y="5324846"/>
              <a:ext cx="477390" cy="511956"/>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2" name="Google Shape;202;p30"/>
            <p:cNvSpPr/>
            <p:nvPr/>
          </p:nvSpPr>
          <p:spPr>
            <a:xfrm rot="5400000" flipH="1">
              <a:off x="11076843" y="5321082"/>
              <a:ext cx="508476" cy="519485"/>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3" name="Google Shape;203;p30"/>
            <p:cNvSpPr/>
            <p:nvPr/>
          </p:nvSpPr>
          <p:spPr>
            <a:xfrm rot="5400000" flipH="1">
              <a:off x="11093207" y="5321324"/>
              <a:ext cx="470728" cy="534543"/>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4" name="Google Shape;204;p30"/>
            <p:cNvSpPr/>
            <p:nvPr/>
          </p:nvSpPr>
          <p:spPr>
            <a:xfrm rot="5400000" flipH="1">
              <a:off x="11051654" y="771453"/>
              <a:ext cx="468508" cy="519485"/>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5" name="Google Shape;205;p30"/>
            <p:cNvSpPr/>
            <p:nvPr/>
          </p:nvSpPr>
          <p:spPr>
            <a:xfrm rot="5400000" flipH="1">
              <a:off x="11044126" y="786511"/>
              <a:ext cx="468508" cy="489370"/>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6" name="Google Shape;206;p30"/>
            <p:cNvSpPr/>
            <p:nvPr/>
          </p:nvSpPr>
          <p:spPr>
            <a:xfrm rot="5400000" flipH="1">
              <a:off x="5232723" y="721157"/>
              <a:ext cx="424100" cy="544581"/>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7" name="Google Shape;207;p30"/>
            <p:cNvSpPr/>
            <p:nvPr/>
          </p:nvSpPr>
          <p:spPr>
            <a:xfrm rot="5400000" flipH="1">
              <a:off x="5241796" y="749729"/>
              <a:ext cx="428541" cy="491879"/>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08" name="Google Shape;208;p30" descr="An empty placeholder to add an image. Click on the placeholder and select the image that you wish to add."/>
          <p:cNvSpPr>
            <a:spLocks noGrp="1"/>
          </p:cNvSpPr>
          <p:nvPr>
            <p:ph type="pic" idx="2"/>
          </p:nvPr>
        </p:nvSpPr>
        <p:spPr>
          <a:xfrm>
            <a:off x="836613" y="1031195"/>
            <a:ext cx="5943600" cy="4572000"/>
          </a:xfrm>
          <a:prstGeom prst="rect">
            <a:avLst/>
          </a:prstGeom>
          <a:solidFill>
            <a:srgbClr val="CFE4F9"/>
          </a:solidFill>
          <a:ln w="38100" cap="flat" cmpd="sng">
            <a:solidFill>
              <a:schemeClr val="lt1"/>
            </a:solidFill>
            <a:prstDash val="solid"/>
            <a:round/>
            <a:headEnd type="none" w="sm" len="sm"/>
            <a:tailEnd type="none" w="sm" len="sm"/>
          </a:ln>
        </p:spPr>
      </p:sp>
      <p:sp>
        <p:nvSpPr>
          <p:cNvPr id="209" name="Google Shape;209;p30"/>
          <p:cNvSpPr txBox="1">
            <a:spLocks noGrp="1"/>
          </p:cNvSpPr>
          <p:nvPr>
            <p:ph type="body" idx="1"/>
          </p:nvPr>
        </p:nvSpPr>
        <p:spPr>
          <a:xfrm>
            <a:off x="7492891" y="3555521"/>
            <a:ext cx="3840480" cy="21685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10" name="Google Shape;210;p30"/>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11" name="Google Shape;211;p30"/>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0"/>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1"/>
          <p:cNvSpPr txBox="1">
            <a:spLocks noGrp="1"/>
          </p:cNvSpPr>
          <p:nvPr>
            <p:ph type="body" idx="1"/>
          </p:nvPr>
        </p:nvSpPr>
        <p:spPr>
          <a:xfrm rot="5400000">
            <a:off x="3979864" y="-1162050"/>
            <a:ext cx="422910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16" name="Google Shape;216;p31"/>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17" name="Google Shape;217;p31"/>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1"/>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rot="5400000">
            <a:off x="7650584" y="2278485"/>
            <a:ext cx="5676900" cy="172953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2"/>
          <p:cNvSpPr txBox="1">
            <a:spLocks noGrp="1"/>
          </p:cNvSpPr>
          <p:nvPr>
            <p:ph type="body" idx="1"/>
          </p:nvPr>
        </p:nvSpPr>
        <p:spPr>
          <a:xfrm rot="5400000">
            <a:off x="2316585" y="-1173586"/>
            <a:ext cx="5676900" cy="863367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22" name="Google Shape;222;p32"/>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23" name="Google Shape;223;p32"/>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2"/>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1"/>
        <p:cNvGrpSpPr/>
        <p:nvPr/>
      </p:nvGrpSpPr>
      <p:grpSpPr>
        <a:xfrm>
          <a:off x="0" y="0"/>
          <a:ext cx="0" cy="0"/>
          <a:chOff x="0" y="0"/>
          <a:chExt cx="0" cy="0"/>
        </a:xfrm>
      </p:grpSpPr>
      <p:sp>
        <p:nvSpPr>
          <p:cNvPr id="232" name="Google Shape;232;p20"/>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233" name="Google Shape;233;p20"/>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20"/>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5"/>
        <p:cNvGrpSpPr/>
        <p:nvPr/>
      </p:nvGrpSpPr>
      <p:grpSpPr>
        <a:xfrm>
          <a:off x="0" y="0"/>
          <a:ext cx="0" cy="0"/>
          <a:chOff x="0" y="0"/>
          <a:chExt cx="0" cy="0"/>
        </a:xfrm>
      </p:grpSpPr>
      <p:sp>
        <p:nvSpPr>
          <p:cNvPr id="236" name="Google Shape;236;p21"/>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21"/>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8" name="Google Shape;238;p21"/>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239" name="Google Shape;239;p21"/>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1"/>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33"/>
          <p:cNvSpPr txBox="1">
            <a:spLocks noGrp="1"/>
          </p:cNvSpPr>
          <p:nvPr>
            <p:ph type="ctrTitle"/>
          </p:nvPr>
        </p:nvSpPr>
        <p:spPr>
          <a:xfrm>
            <a:off x="4265611" y="1752600"/>
            <a:ext cx="6858002"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5400"/>
              <a:buFont typeface="Quattrocento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33"/>
          <p:cNvSpPr txBox="1">
            <a:spLocks noGrp="1"/>
          </p:cNvSpPr>
          <p:nvPr>
            <p:ph type="subTitle"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4265613" y="1828800"/>
            <a:ext cx="6858002"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4400"/>
              <a:buFont typeface="Quattrocento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34"/>
          <p:cNvSpPr txBox="1">
            <a:spLocks noGrp="1"/>
          </p:cNvSpPr>
          <p:nvPr>
            <p:ph type="body"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200"/>
              </a:spcBef>
              <a:spcAft>
                <a:spcPts val="0"/>
              </a:spcAft>
              <a:buClr>
                <a:srgbClr val="BA9789"/>
              </a:buClr>
              <a:buSzPts val="2000"/>
              <a:buNone/>
              <a:defRPr sz="2000">
                <a:solidFill>
                  <a:srgbClr val="BA9789"/>
                </a:solidFill>
              </a:defRPr>
            </a:lvl2pPr>
            <a:lvl3pPr marL="1371600" lvl="2" indent="-228600" algn="l">
              <a:lnSpc>
                <a:spcPct val="100000"/>
              </a:lnSpc>
              <a:spcBef>
                <a:spcPts val="800"/>
              </a:spcBef>
              <a:spcAft>
                <a:spcPts val="0"/>
              </a:spcAft>
              <a:buClr>
                <a:srgbClr val="BA9789"/>
              </a:buClr>
              <a:buSzPts val="1800"/>
              <a:buNone/>
              <a:defRPr sz="1800">
                <a:solidFill>
                  <a:srgbClr val="BA9789"/>
                </a:solidFill>
              </a:defRPr>
            </a:lvl3pPr>
            <a:lvl4pPr marL="1828800" lvl="3" indent="-228600" algn="l">
              <a:lnSpc>
                <a:spcPct val="100000"/>
              </a:lnSpc>
              <a:spcBef>
                <a:spcPts val="600"/>
              </a:spcBef>
              <a:spcAft>
                <a:spcPts val="0"/>
              </a:spcAft>
              <a:buClr>
                <a:srgbClr val="BA9789"/>
              </a:buClr>
              <a:buSzPts val="1600"/>
              <a:buNone/>
              <a:defRPr sz="1600">
                <a:solidFill>
                  <a:srgbClr val="BA9789"/>
                </a:solidFill>
              </a:defRPr>
            </a:lvl4pPr>
            <a:lvl5pPr marL="2286000" lvl="4" indent="-228600" algn="l">
              <a:lnSpc>
                <a:spcPct val="100000"/>
              </a:lnSpc>
              <a:spcBef>
                <a:spcPts val="600"/>
              </a:spcBef>
              <a:spcAft>
                <a:spcPts val="0"/>
              </a:spcAft>
              <a:buClr>
                <a:srgbClr val="BA9789"/>
              </a:buClr>
              <a:buSzPts val="1600"/>
              <a:buNone/>
              <a:defRPr sz="1600">
                <a:solidFill>
                  <a:srgbClr val="BA9789"/>
                </a:solidFill>
              </a:defRPr>
            </a:lvl5pPr>
            <a:lvl6pPr marL="2743200" lvl="5" indent="-228600" algn="l">
              <a:lnSpc>
                <a:spcPct val="90000"/>
              </a:lnSpc>
              <a:spcBef>
                <a:spcPts val="600"/>
              </a:spcBef>
              <a:spcAft>
                <a:spcPts val="0"/>
              </a:spcAft>
              <a:buClr>
                <a:srgbClr val="BA9789"/>
              </a:buClr>
              <a:buSzPts val="1600"/>
              <a:buNone/>
              <a:defRPr sz="1600">
                <a:solidFill>
                  <a:srgbClr val="BA9789"/>
                </a:solidFill>
              </a:defRPr>
            </a:lvl6pPr>
            <a:lvl7pPr marL="3200400" lvl="6" indent="-228600" algn="l">
              <a:lnSpc>
                <a:spcPct val="90000"/>
              </a:lnSpc>
              <a:spcBef>
                <a:spcPts val="600"/>
              </a:spcBef>
              <a:spcAft>
                <a:spcPts val="0"/>
              </a:spcAft>
              <a:buClr>
                <a:srgbClr val="BA9789"/>
              </a:buClr>
              <a:buSzPts val="1600"/>
              <a:buNone/>
              <a:defRPr sz="1600">
                <a:solidFill>
                  <a:srgbClr val="BA9789"/>
                </a:solidFill>
              </a:defRPr>
            </a:lvl7pPr>
            <a:lvl8pPr marL="3657600" lvl="7" indent="-228600" algn="l">
              <a:lnSpc>
                <a:spcPct val="90000"/>
              </a:lnSpc>
              <a:spcBef>
                <a:spcPts val="600"/>
              </a:spcBef>
              <a:spcAft>
                <a:spcPts val="0"/>
              </a:spcAft>
              <a:buClr>
                <a:srgbClr val="BA9789"/>
              </a:buClr>
              <a:buSzPts val="1600"/>
              <a:buNone/>
              <a:defRPr sz="1600">
                <a:solidFill>
                  <a:srgbClr val="BA9789"/>
                </a:solidFill>
              </a:defRPr>
            </a:lvl8pPr>
            <a:lvl9pPr marL="4114800" lvl="8" indent="-228600" algn="l">
              <a:lnSpc>
                <a:spcPct val="90000"/>
              </a:lnSpc>
              <a:spcBef>
                <a:spcPts val="600"/>
              </a:spcBef>
              <a:spcAft>
                <a:spcPts val="0"/>
              </a:spcAft>
              <a:buClr>
                <a:srgbClr val="BA9789"/>
              </a:buClr>
              <a:buSzPts val="1600"/>
              <a:buNone/>
              <a:defRPr sz="1600">
                <a:solidFill>
                  <a:srgbClr val="BA978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35"/>
          <p:cNvSpPr txBox="1">
            <a:spLocks noGrp="1"/>
          </p:cNvSpPr>
          <p:nvPr>
            <p:ph type="body" idx="1"/>
          </p:nvPr>
        </p:nvSpPr>
        <p:spPr>
          <a:xfrm>
            <a:off x="1065212" y="1825625"/>
            <a:ext cx="4954588"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50" name="Google Shape;250;p35"/>
          <p:cNvSpPr txBox="1">
            <a:spLocks noGrp="1"/>
          </p:cNvSpPr>
          <p:nvPr>
            <p:ph type="body" idx="2"/>
          </p:nvPr>
        </p:nvSpPr>
        <p:spPr>
          <a:xfrm>
            <a:off x="6172200" y="1825625"/>
            <a:ext cx="4951414"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51" name="Google Shape;251;p35"/>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252" name="Google Shape;252;p35"/>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5"/>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17"/>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1065212" y="1825625"/>
            <a:ext cx="4954588"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1" name="Google Shape;21;p17"/>
          <p:cNvSpPr txBox="1">
            <a:spLocks noGrp="1"/>
          </p:cNvSpPr>
          <p:nvPr>
            <p:ph type="body" idx="2"/>
          </p:nvPr>
        </p:nvSpPr>
        <p:spPr>
          <a:xfrm>
            <a:off x="6172200" y="1825625"/>
            <a:ext cx="4951414"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2" name="Google Shape;22;p1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3" name="Google Shape;23;p1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36"/>
          <p:cNvSpPr txBox="1">
            <a:spLocks noGrp="1"/>
          </p:cNvSpPr>
          <p:nvPr>
            <p:ph type="body" idx="1"/>
          </p:nvPr>
        </p:nvSpPr>
        <p:spPr>
          <a:xfrm>
            <a:off x="1069848" y="1681163"/>
            <a:ext cx="495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257" name="Google Shape;257;p36"/>
          <p:cNvSpPr txBox="1">
            <a:spLocks noGrp="1"/>
          </p:cNvSpPr>
          <p:nvPr>
            <p:ph type="body" idx="2"/>
          </p:nvPr>
        </p:nvSpPr>
        <p:spPr>
          <a:xfrm>
            <a:off x="1069848" y="2505075"/>
            <a:ext cx="4956048" cy="34766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58" name="Google Shape;258;p36"/>
          <p:cNvSpPr txBox="1">
            <a:spLocks noGrp="1"/>
          </p:cNvSpPr>
          <p:nvPr>
            <p:ph type="body" idx="3"/>
          </p:nvPr>
        </p:nvSpPr>
        <p:spPr>
          <a:xfrm>
            <a:off x="6172200" y="1681163"/>
            <a:ext cx="495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259" name="Google Shape;259;p36"/>
          <p:cNvSpPr txBox="1">
            <a:spLocks noGrp="1"/>
          </p:cNvSpPr>
          <p:nvPr>
            <p:ph type="body" idx="4"/>
          </p:nvPr>
        </p:nvSpPr>
        <p:spPr>
          <a:xfrm>
            <a:off x="6172200" y="2505075"/>
            <a:ext cx="4956048" cy="34766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60" name="Google Shape;260;p36"/>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261" name="Google Shape;261;p36"/>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36"/>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3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266" name="Google Shape;266;p3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37"/>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1065212" y="304799"/>
            <a:ext cx="10058402" cy="12161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70" name="Google Shape;270;p38"/>
          <p:cNvGrpSpPr/>
          <p:nvPr/>
        </p:nvGrpSpPr>
        <p:grpSpPr>
          <a:xfrm>
            <a:off x="1052422" y="1733550"/>
            <a:ext cx="4360503" cy="3050038"/>
            <a:chOff x="895350" y="3313113"/>
            <a:chExt cx="3613151" cy="2790825"/>
          </a:xfrm>
        </p:grpSpPr>
        <p:sp>
          <p:nvSpPr>
            <p:cNvPr id="271" name="Google Shape;271;p38"/>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72" name="Google Shape;272;p38"/>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73" name="Google Shape;273;p38"/>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74" name="Google Shape;274;p38"/>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75" name="Google Shape;275;p38"/>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76" name="Google Shape;276;p38"/>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77" name="Google Shape;277;p38"/>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78" name="Google Shape;278;p38"/>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79" name="Google Shape;279;p38"/>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80" name="Google Shape;280;p38"/>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81" name="Google Shape;281;p38"/>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82" name="Google Shape;282;p38"/>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283" name="Google Shape;283;p38" descr="An empty placeholder to add an image. Click on the placeholder and select the image that you wish to add."/>
          <p:cNvSpPr>
            <a:spLocks noGrp="1"/>
          </p:cNvSpPr>
          <p:nvPr>
            <p:ph type="pic" idx="2"/>
          </p:nvPr>
        </p:nvSpPr>
        <p:spPr>
          <a:xfrm>
            <a:off x="1265028" y="1900210"/>
            <a:ext cx="3935536" cy="2571736"/>
          </a:xfrm>
          <a:prstGeom prst="rect">
            <a:avLst/>
          </a:prstGeom>
          <a:solidFill>
            <a:schemeClr val="lt2"/>
          </a:solidFill>
          <a:ln w="38100" cap="flat" cmpd="sng">
            <a:solidFill>
              <a:schemeClr val="lt1"/>
            </a:solidFill>
            <a:prstDash val="solid"/>
            <a:round/>
            <a:headEnd type="none" w="sm" len="sm"/>
            <a:tailEnd type="none" w="sm" len="sm"/>
          </a:ln>
        </p:spPr>
      </p:sp>
      <p:sp>
        <p:nvSpPr>
          <p:cNvPr id="284" name="Google Shape;284;p38"/>
          <p:cNvSpPr txBox="1">
            <a:spLocks noGrp="1"/>
          </p:cNvSpPr>
          <p:nvPr>
            <p:ph type="body" idx="1"/>
          </p:nvPr>
        </p:nvSpPr>
        <p:spPr>
          <a:xfrm>
            <a:off x="1052423" y="4935990"/>
            <a:ext cx="4368980" cy="100761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285" name="Google Shape;285;p38"/>
          <p:cNvGrpSpPr/>
          <p:nvPr/>
        </p:nvGrpSpPr>
        <p:grpSpPr>
          <a:xfrm>
            <a:off x="6763111" y="1733550"/>
            <a:ext cx="4360503" cy="3050038"/>
            <a:chOff x="895350" y="3313113"/>
            <a:chExt cx="3613151" cy="2790825"/>
          </a:xfrm>
        </p:grpSpPr>
        <p:sp>
          <p:nvSpPr>
            <p:cNvPr id="286" name="Google Shape;286;p38"/>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87" name="Google Shape;287;p38"/>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88" name="Google Shape;288;p38"/>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89" name="Google Shape;289;p38"/>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90" name="Google Shape;290;p38"/>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91" name="Google Shape;291;p38"/>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92" name="Google Shape;292;p38"/>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93" name="Google Shape;293;p38"/>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94" name="Google Shape;294;p38"/>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95" name="Google Shape;295;p38"/>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96" name="Google Shape;296;p38"/>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297" name="Google Shape;297;p38"/>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298" name="Google Shape;298;p38" descr="An empty placeholder to add an image. Click on the placeholder and select the image that you wish to add."/>
          <p:cNvSpPr>
            <a:spLocks noGrp="1"/>
          </p:cNvSpPr>
          <p:nvPr>
            <p:ph type="pic" idx="3"/>
          </p:nvPr>
        </p:nvSpPr>
        <p:spPr>
          <a:xfrm>
            <a:off x="6975717" y="1900210"/>
            <a:ext cx="3935536" cy="2571736"/>
          </a:xfrm>
          <a:prstGeom prst="rect">
            <a:avLst/>
          </a:prstGeom>
          <a:solidFill>
            <a:schemeClr val="lt2"/>
          </a:solidFill>
          <a:ln w="38100" cap="flat" cmpd="sng">
            <a:solidFill>
              <a:schemeClr val="lt1"/>
            </a:solidFill>
            <a:prstDash val="solid"/>
            <a:round/>
            <a:headEnd type="none" w="sm" len="sm"/>
            <a:tailEnd type="none" w="sm" len="sm"/>
          </a:ln>
        </p:spPr>
      </p:sp>
      <p:sp>
        <p:nvSpPr>
          <p:cNvPr id="299" name="Google Shape;299;p38"/>
          <p:cNvSpPr txBox="1">
            <a:spLocks noGrp="1"/>
          </p:cNvSpPr>
          <p:nvPr>
            <p:ph type="body" idx="4"/>
          </p:nvPr>
        </p:nvSpPr>
        <p:spPr>
          <a:xfrm>
            <a:off x="6742908" y="4935990"/>
            <a:ext cx="4368980" cy="100761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300" name="Google Shape;300;p38"/>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301" name="Google Shape;301;p38"/>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38"/>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Pictures with Captions">
  <p:cSld name="Three Pictures with Captions">
    <p:spTree>
      <p:nvGrpSpPr>
        <p:cNvPr id="1" name="Shape 303"/>
        <p:cNvGrpSpPr/>
        <p:nvPr/>
      </p:nvGrpSpPr>
      <p:grpSpPr>
        <a:xfrm>
          <a:off x="0" y="0"/>
          <a:ext cx="0" cy="0"/>
          <a:chOff x="0" y="0"/>
          <a:chExt cx="0" cy="0"/>
        </a:xfrm>
      </p:grpSpPr>
      <p:sp>
        <p:nvSpPr>
          <p:cNvPr id="304" name="Google Shape;304;p39"/>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5" name="Google Shape;305;p39"/>
          <p:cNvGrpSpPr/>
          <p:nvPr/>
        </p:nvGrpSpPr>
        <p:grpSpPr>
          <a:xfrm rot="5400000">
            <a:off x="1045139" y="1678105"/>
            <a:ext cx="3123347" cy="3089730"/>
            <a:chOff x="895350" y="3313113"/>
            <a:chExt cx="3613151" cy="2790825"/>
          </a:xfrm>
        </p:grpSpPr>
        <p:sp>
          <p:nvSpPr>
            <p:cNvPr id="306" name="Google Shape;306;p39"/>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07" name="Google Shape;307;p39"/>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08" name="Google Shape;308;p39"/>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09" name="Google Shape;309;p39"/>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10" name="Google Shape;310;p39"/>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11" name="Google Shape;311;p39"/>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12" name="Google Shape;312;p39"/>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13" name="Google Shape;313;p39"/>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14" name="Google Shape;314;p39"/>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15" name="Google Shape;315;p39"/>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16" name="Google Shape;316;p39"/>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17" name="Google Shape;317;p39"/>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318" name="Google Shape;318;p39" descr="An empty placeholder to add an image. Click on the placeholder and select the image that you wish to add."/>
          <p:cNvSpPr>
            <a:spLocks noGrp="1"/>
          </p:cNvSpPr>
          <p:nvPr>
            <p:ph type="pic" idx="2"/>
          </p:nvPr>
        </p:nvSpPr>
        <p:spPr>
          <a:xfrm>
            <a:off x="1249168" y="1824285"/>
            <a:ext cx="2715289" cy="2776308"/>
          </a:xfrm>
          <a:prstGeom prst="rect">
            <a:avLst/>
          </a:prstGeom>
          <a:solidFill>
            <a:schemeClr val="lt2"/>
          </a:solidFill>
          <a:ln w="38100" cap="flat" cmpd="sng">
            <a:solidFill>
              <a:schemeClr val="lt1"/>
            </a:solidFill>
            <a:prstDash val="solid"/>
            <a:round/>
            <a:headEnd type="none" w="sm" len="sm"/>
            <a:tailEnd type="none" w="sm" len="sm"/>
          </a:ln>
        </p:spPr>
      </p:sp>
      <p:sp>
        <p:nvSpPr>
          <p:cNvPr id="319" name="Google Shape;319;p39"/>
          <p:cNvSpPr txBox="1">
            <a:spLocks noGrp="1"/>
          </p:cNvSpPr>
          <p:nvPr>
            <p:ph type="body" idx="1"/>
          </p:nvPr>
        </p:nvSpPr>
        <p:spPr>
          <a:xfrm>
            <a:off x="123521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320" name="Google Shape;320;p39"/>
          <p:cNvGrpSpPr/>
          <p:nvPr/>
        </p:nvGrpSpPr>
        <p:grpSpPr>
          <a:xfrm rot="5400000">
            <a:off x="4517135" y="1678105"/>
            <a:ext cx="3123347" cy="3089730"/>
            <a:chOff x="895350" y="3313113"/>
            <a:chExt cx="3613151" cy="2790825"/>
          </a:xfrm>
        </p:grpSpPr>
        <p:sp>
          <p:nvSpPr>
            <p:cNvPr id="321" name="Google Shape;321;p39"/>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22" name="Google Shape;322;p39"/>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23" name="Google Shape;323;p39"/>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24" name="Google Shape;324;p39"/>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25" name="Google Shape;325;p39"/>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26" name="Google Shape;326;p39"/>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27" name="Google Shape;327;p39"/>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28" name="Google Shape;328;p39"/>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29" name="Google Shape;329;p39"/>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30" name="Google Shape;330;p39"/>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31" name="Google Shape;331;p39"/>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32" name="Google Shape;332;p39"/>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333" name="Google Shape;333;p39" descr="An empty placeholder to add an image. Click on the placeholder and select the image that you wish to add."/>
          <p:cNvSpPr>
            <a:spLocks noGrp="1"/>
          </p:cNvSpPr>
          <p:nvPr>
            <p:ph type="pic" idx="3"/>
          </p:nvPr>
        </p:nvSpPr>
        <p:spPr>
          <a:xfrm>
            <a:off x="4720924" y="1824285"/>
            <a:ext cx="2715768" cy="2776308"/>
          </a:xfrm>
          <a:prstGeom prst="rect">
            <a:avLst/>
          </a:prstGeom>
          <a:solidFill>
            <a:schemeClr val="lt2"/>
          </a:solidFill>
          <a:ln w="38100" cap="flat" cmpd="sng">
            <a:solidFill>
              <a:schemeClr val="lt1"/>
            </a:solidFill>
            <a:prstDash val="solid"/>
            <a:round/>
            <a:headEnd type="none" w="sm" len="sm"/>
            <a:tailEnd type="none" w="sm" len="sm"/>
          </a:ln>
        </p:spPr>
      </p:sp>
      <p:sp>
        <p:nvSpPr>
          <p:cNvPr id="334" name="Google Shape;334;p39"/>
          <p:cNvSpPr txBox="1">
            <a:spLocks noGrp="1"/>
          </p:cNvSpPr>
          <p:nvPr>
            <p:ph type="body" idx="4"/>
          </p:nvPr>
        </p:nvSpPr>
        <p:spPr>
          <a:xfrm>
            <a:off x="4707208"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335" name="Google Shape;335;p39"/>
          <p:cNvGrpSpPr/>
          <p:nvPr/>
        </p:nvGrpSpPr>
        <p:grpSpPr>
          <a:xfrm rot="5400000">
            <a:off x="8019010" y="1678105"/>
            <a:ext cx="3123347" cy="3089730"/>
            <a:chOff x="895350" y="3313113"/>
            <a:chExt cx="3613151" cy="2790825"/>
          </a:xfrm>
        </p:grpSpPr>
        <p:sp>
          <p:nvSpPr>
            <p:cNvPr id="336" name="Google Shape;336;p39"/>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37" name="Google Shape;337;p39"/>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38" name="Google Shape;338;p39"/>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39" name="Google Shape;339;p39"/>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40" name="Google Shape;340;p39"/>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41" name="Google Shape;341;p39"/>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42" name="Google Shape;342;p39"/>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43" name="Google Shape;343;p39"/>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44" name="Google Shape;344;p39"/>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45" name="Google Shape;345;p39"/>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46" name="Google Shape;346;p39"/>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47" name="Google Shape;347;p39"/>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348" name="Google Shape;348;p39" descr="An empty placeholder to add an image. Click on the placeholder and select the image that you wish to add."/>
          <p:cNvSpPr>
            <a:spLocks noGrp="1"/>
          </p:cNvSpPr>
          <p:nvPr>
            <p:ph type="pic" idx="5"/>
          </p:nvPr>
        </p:nvSpPr>
        <p:spPr>
          <a:xfrm>
            <a:off x="8222798" y="1824285"/>
            <a:ext cx="2715768" cy="2776308"/>
          </a:xfrm>
          <a:prstGeom prst="rect">
            <a:avLst/>
          </a:prstGeom>
          <a:solidFill>
            <a:schemeClr val="lt2"/>
          </a:solidFill>
          <a:ln w="38100" cap="flat" cmpd="sng">
            <a:solidFill>
              <a:schemeClr val="lt1"/>
            </a:solidFill>
            <a:prstDash val="solid"/>
            <a:round/>
            <a:headEnd type="none" w="sm" len="sm"/>
            <a:tailEnd type="none" w="sm" len="sm"/>
          </a:ln>
        </p:spPr>
      </p:sp>
      <p:sp>
        <p:nvSpPr>
          <p:cNvPr id="349" name="Google Shape;349;p39"/>
          <p:cNvSpPr txBox="1">
            <a:spLocks noGrp="1"/>
          </p:cNvSpPr>
          <p:nvPr>
            <p:ph type="body" idx="6"/>
          </p:nvPr>
        </p:nvSpPr>
        <p:spPr>
          <a:xfrm>
            <a:off x="820908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350" name="Google Shape;350;p39"/>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351" name="Google Shape;351;p39"/>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39"/>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Pictures with Caption">
  <p:cSld name="Three Pictures with Caption">
    <p:spTree>
      <p:nvGrpSpPr>
        <p:cNvPr id="1" name="Shape 353"/>
        <p:cNvGrpSpPr/>
        <p:nvPr/>
      </p:nvGrpSpPr>
      <p:grpSpPr>
        <a:xfrm>
          <a:off x="0" y="0"/>
          <a:ext cx="0" cy="0"/>
          <a:chOff x="0" y="0"/>
          <a:chExt cx="0" cy="0"/>
        </a:xfrm>
      </p:grpSpPr>
      <p:sp>
        <p:nvSpPr>
          <p:cNvPr id="354" name="Google Shape;354;p40"/>
          <p:cNvSpPr txBox="1">
            <a:spLocks noGrp="1"/>
          </p:cNvSpPr>
          <p:nvPr>
            <p:ph type="title"/>
          </p:nvPr>
        </p:nvSpPr>
        <p:spPr>
          <a:xfrm>
            <a:off x="9066214" y="421594"/>
            <a:ext cx="2286000" cy="18855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2400"/>
              <a:buFont typeface="Quattrocento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55" name="Google Shape;355;p40"/>
          <p:cNvGrpSpPr/>
          <p:nvPr/>
        </p:nvGrpSpPr>
        <p:grpSpPr>
          <a:xfrm rot="5400000" flipH="1">
            <a:off x="274315" y="1102304"/>
            <a:ext cx="5053664" cy="4411852"/>
            <a:chOff x="895350" y="3313113"/>
            <a:chExt cx="3613151" cy="2790825"/>
          </a:xfrm>
        </p:grpSpPr>
        <p:sp>
          <p:nvSpPr>
            <p:cNvPr id="356" name="Google Shape;356;p40"/>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57" name="Google Shape;357;p40"/>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58" name="Google Shape;358;p40"/>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59" name="Google Shape;359;p40"/>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60" name="Google Shape;360;p40"/>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61" name="Google Shape;361;p40"/>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62" name="Google Shape;362;p40"/>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63" name="Google Shape;363;p40"/>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64" name="Google Shape;364;p40"/>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65" name="Google Shape;365;p40"/>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66" name="Google Shape;366;p40"/>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67" name="Google Shape;367;p40"/>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368" name="Google Shape;368;p40" descr="An empty placeholder to add an image. Click on the placeholder and select the image that you wish to add."/>
          <p:cNvSpPr>
            <a:spLocks noGrp="1"/>
          </p:cNvSpPr>
          <p:nvPr>
            <p:ph type="pic" idx="2"/>
          </p:nvPr>
        </p:nvSpPr>
        <p:spPr>
          <a:xfrm>
            <a:off x="840795" y="1020193"/>
            <a:ext cx="3886200" cy="4572000"/>
          </a:xfrm>
          <a:prstGeom prst="rect">
            <a:avLst/>
          </a:prstGeom>
          <a:solidFill>
            <a:schemeClr val="lt2"/>
          </a:solidFill>
          <a:ln w="38100" cap="flat" cmpd="sng">
            <a:solidFill>
              <a:schemeClr val="lt1"/>
            </a:solidFill>
            <a:prstDash val="solid"/>
            <a:round/>
            <a:headEnd type="none" w="sm" len="sm"/>
            <a:tailEnd type="none" w="sm" len="sm"/>
          </a:ln>
        </p:spPr>
      </p:sp>
      <p:grpSp>
        <p:nvGrpSpPr>
          <p:cNvPr id="369" name="Google Shape;369;p40"/>
          <p:cNvGrpSpPr/>
          <p:nvPr/>
        </p:nvGrpSpPr>
        <p:grpSpPr>
          <a:xfrm>
            <a:off x="5322489" y="319177"/>
            <a:ext cx="3389607" cy="2710838"/>
            <a:chOff x="895350" y="3313113"/>
            <a:chExt cx="3613151" cy="2790825"/>
          </a:xfrm>
        </p:grpSpPr>
        <p:sp>
          <p:nvSpPr>
            <p:cNvPr id="370" name="Google Shape;370;p40"/>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1" name="Google Shape;371;p40"/>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2" name="Google Shape;372;p40"/>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3" name="Google Shape;373;p40"/>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4" name="Google Shape;374;p40"/>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5" name="Google Shape;375;p40"/>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6" name="Google Shape;376;p40"/>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7" name="Google Shape;377;p40"/>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8" name="Google Shape;378;p40"/>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79" name="Google Shape;379;p40"/>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80" name="Google Shape;380;p40"/>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81" name="Google Shape;381;p40"/>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382" name="Google Shape;382;p40" descr="An empty placeholder to add an image. Click on the placeholder and select the image that you wish to add."/>
          <p:cNvSpPr>
            <a:spLocks noGrp="1"/>
          </p:cNvSpPr>
          <p:nvPr>
            <p:ph type="pic" idx="3"/>
          </p:nvPr>
        </p:nvSpPr>
        <p:spPr>
          <a:xfrm>
            <a:off x="5546780" y="529603"/>
            <a:ext cx="2993366" cy="2305338"/>
          </a:xfrm>
          <a:prstGeom prst="rect">
            <a:avLst/>
          </a:prstGeom>
          <a:solidFill>
            <a:schemeClr val="lt2"/>
          </a:solidFill>
          <a:ln w="38100" cap="flat" cmpd="sng">
            <a:solidFill>
              <a:schemeClr val="lt1"/>
            </a:solidFill>
            <a:prstDash val="solid"/>
            <a:round/>
            <a:headEnd type="none" w="sm" len="sm"/>
            <a:tailEnd type="none" w="sm" len="sm"/>
          </a:ln>
        </p:spPr>
      </p:sp>
      <p:grpSp>
        <p:nvGrpSpPr>
          <p:cNvPr id="383" name="Google Shape;383;p40"/>
          <p:cNvGrpSpPr/>
          <p:nvPr/>
        </p:nvGrpSpPr>
        <p:grpSpPr>
          <a:xfrm>
            <a:off x="5322489" y="3245640"/>
            <a:ext cx="3389607" cy="2710838"/>
            <a:chOff x="895350" y="3313113"/>
            <a:chExt cx="3613151" cy="2790825"/>
          </a:xfrm>
        </p:grpSpPr>
        <p:sp>
          <p:nvSpPr>
            <p:cNvPr id="384" name="Google Shape;384;p40"/>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85" name="Google Shape;385;p40"/>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86" name="Google Shape;386;p40"/>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87" name="Google Shape;387;p40"/>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88" name="Google Shape;388;p40"/>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89" name="Google Shape;389;p40"/>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90" name="Google Shape;390;p40"/>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91" name="Google Shape;391;p40"/>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92" name="Google Shape;392;p40"/>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93" name="Google Shape;393;p40"/>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94" name="Google Shape;394;p40"/>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395" name="Google Shape;395;p40"/>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396" name="Google Shape;396;p40" descr="An empty placeholder to add an image. Click on the placeholder and select the image that you wish to add."/>
          <p:cNvSpPr>
            <a:spLocks noGrp="1"/>
          </p:cNvSpPr>
          <p:nvPr>
            <p:ph type="pic" idx="4"/>
          </p:nvPr>
        </p:nvSpPr>
        <p:spPr>
          <a:xfrm>
            <a:off x="5546780" y="3456066"/>
            <a:ext cx="2993366" cy="2305338"/>
          </a:xfrm>
          <a:prstGeom prst="rect">
            <a:avLst/>
          </a:prstGeom>
          <a:solidFill>
            <a:schemeClr val="lt2"/>
          </a:solidFill>
          <a:ln w="38100" cap="flat" cmpd="sng">
            <a:solidFill>
              <a:schemeClr val="lt1"/>
            </a:solidFill>
            <a:prstDash val="solid"/>
            <a:round/>
            <a:headEnd type="none" w="sm" len="sm"/>
            <a:tailEnd type="none" w="sm" len="sm"/>
          </a:ln>
        </p:spPr>
      </p:sp>
      <p:sp>
        <p:nvSpPr>
          <p:cNvPr id="397" name="Google Shape;397;p40"/>
          <p:cNvSpPr txBox="1">
            <a:spLocks noGrp="1"/>
          </p:cNvSpPr>
          <p:nvPr>
            <p:ph type="body" idx="1"/>
          </p:nvPr>
        </p:nvSpPr>
        <p:spPr>
          <a:xfrm>
            <a:off x="9066214" y="2484992"/>
            <a:ext cx="2286000" cy="324872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398" name="Google Shape;398;p40"/>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399" name="Google Shape;399;p40"/>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0"/>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1"/>
        <p:cNvGrpSpPr/>
        <p:nvPr/>
      </p:nvGrpSpPr>
      <p:grpSpPr>
        <a:xfrm>
          <a:off x="0" y="0"/>
          <a:ext cx="0" cy="0"/>
          <a:chOff x="0" y="0"/>
          <a:chExt cx="0" cy="0"/>
        </a:xfrm>
      </p:grpSpPr>
      <p:sp>
        <p:nvSpPr>
          <p:cNvPr id="402" name="Google Shape;402;p41"/>
          <p:cNvSpPr txBox="1">
            <a:spLocks noGrp="1"/>
          </p:cNvSpPr>
          <p:nvPr>
            <p:ph type="title"/>
          </p:nvPr>
        </p:nvSpPr>
        <p:spPr>
          <a:xfrm>
            <a:off x="7511732" y="1330347"/>
            <a:ext cx="3840480" cy="21031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41"/>
          <p:cNvSpPr txBox="1">
            <a:spLocks noGrp="1"/>
          </p:cNvSpPr>
          <p:nvPr>
            <p:ph type="body" idx="1"/>
          </p:nvPr>
        </p:nvSpPr>
        <p:spPr>
          <a:xfrm>
            <a:off x="836613" y="914400"/>
            <a:ext cx="6172201" cy="5029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chemeClr val="dk1"/>
              </a:buClr>
              <a:buSzPts val="2400"/>
              <a:buChar char="•"/>
              <a:defRPr sz="2400"/>
            </a:lvl1pPr>
            <a:lvl2pPr marL="914400" lvl="1" indent="-355600" algn="l">
              <a:lnSpc>
                <a:spcPct val="100000"/>
              </a:lnSpc>
              <a:spcBef>
                <a:spcPts val="1200"/>
              </a:spcBef>
              <a:spcAft>
                <a:spcPts val="0"/>
              </a:spcAft>
              <a:buClr>
                <a:schemeClr val="dk1"/>
              </a:buClr>
              <a:buSzPts val="2000"/>
              <a:buChar char="•"/>
              <a:defRPr sz="2000"/>
            </a:lvl2pPr>
            <a:lvl3pPr marL="1371600" lvl="2" indent="-342900" algn="l">
              <a:lnSpc>
                <a:spcPct val="100000"/>
              </a:lnSpc>
              <a:spcBef>
                <a:spcPts val="800"/>
              </a:spcBef>
              <a:spcAft>
                <a:spcPts val="0"/>
              </a:spcAft>
              <a:buClr>
                <a:schemeClr val="dk1"/>
              </a:buClr>
              <a:buSzPts val="1800"/>
              <a:buChar char="•"/>
              <a:defRPr sz="18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404" name="Google Shape;404;p41"/>
          <p:cNvSpPr txBox="1">
            <a:spLocks noGrp="1"/>
          </p:cNvSpPr>
          <p:nvPr>
            <p:ph type="body" idx="2"/>
          </p:nvPr>
        </p:nvSpPr>
        <p:spPr>
          <a:xfrm>
            <a:off x="7511732" y="3555523"/>
            <a:ext cx="3840480" cy="238807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405" name="Google Shape;405;p41"/>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100">
                <a:solidFill>
                  <a:srgbClr val="9A5315"/>
                </a:solidFill>
                <a:latin typeface="Quattrocento Sans"/>
                <a:ea typeface="Quattrocento Sans"/>
                <a:cs typeface="Quattrocento Sans"/>
                <a:sym typeface="Quattrocento Sans"/>
              </a:defRPr>
            </a:lvl1pPr>
            <a:lvl2pPr marL="0" lvl="1" indent="0" algn="l">
              <a:spcBef>
                <a:spcPts val="0"/>
              </a:spcBef>
              <a:buNone/>
              <a:defRPr sz="1100">
                <a:solidFill>
                  <a:srgbClr val="9A5315"/>
                </a:solidFill>
                <a:latin typeface="Quattrocento Sans"/>
                <a:ea typeface="Quattrocento Sans"/>
                <a:cs typeface="Quattrocento Sans"/>
                <a:sym typeface="Quattrocento Sans"/>
              </a:defRPr>
            </a:lvl2pPr>
            <a:lvl3pPr marL="0" lvl="2" indent="0" algn="l">
              <a:spcBef>
                <a:spcPts val="0"/>
              </a:spcBef>
              <a:buNone/>
              <a:defRPr sz="1100">
                <a:solidFill>
                  <a:srgbClr val="9A5315"/>
                </a:solidFill>
                <a:latin typeface="Quattrocento Sans"/>
                <a:ea typeface="Quattrocento Sans"/>
                <a:cs typeface="Quattrocento Sans"/>
                <a:sym typeface="Quattrocento Sans"/>
              </a:defRPr>
            </a:lvl3pPr>
            <a:lvl4pPr marL="0" lvl="3" indent="0" algn="l">
              <a:spcBef>
                <a:spcPts val="0"/>
              </a:spcBef>
              <a:buNone/>
              <a:defRPr sz="1100">
                <a:solidFill>
                  <a:srgbClr val="9A5315"/>
                </a:solidFill>
                <a:latin typeface="Quattrocento Sans"/>
                <a:ea typeface="Quattrocento Sans"/>
                <a:cs typeface="Quattrocento Sans"/>
                <a:sym typeface="Quattrocento Sans"/>
              </a:defRPr>
            </a:lvl4pPr>
            <a:lvl5pPr marL="0" lvl="4" indent="0" algn="l">
              <a:spcBef>
                <a:spcPts val="0"/>
              </a:spcBef>
              <a:buNone/>
              <a:defRPr sz="1100">
                <a:solidFill>
                  <a:srgbClr val="9A5315"/>
                </a:solidFill>
                <a:latin typeface="Quattrocento Sans"/>
                <a:ea typeface="Quattrocento Sans"/>
                <a:cs typeface="Quattrocento Sans"/>
                <a:sym typeface="Quattrocento Sans"/>
              </a:defRPr>
            </a:lvl5pPr>
            <a:lvl6pPr marL="0" lvl="5" indent="0" algn="l">
              <a:spcBef>
                <a:spcPts val="0"/>
              </a:spcBef>
              <a:buNone/>
              <a:defRPr sz="1100">
                <a:solidFill>
                  <a:srgbClr val="9A5315"/>
                </a:solidFill>
                <a:latin typeface="Quattrocento Sans"/>
                <a:ea typeface="Quattrocento Sans"/>
                <a:cs typeface="Quattrocento Sans"/>
                <a:sym typeface="Quattrocento Sans"/>
              </a:defRPr>
            </a:lvl6pPr>
            <a:lvl7pPr marL="0" lvl="6" indent="0" algn="l">
              <a:spcBef>
                <a:spcPts val="0"/>
              </a:spcBef>
              <a:buNone/>
              <a:defRPr sz="1100">
                <a:solidFill>
                  <a:srgbClr val="9A5315"/>
                </a:solidFill>
                <a:latin typeface="Quattrocento Sans"/>
                <a:ea typeface="Quattrocento Sans"/>
                <a:cs typeface="Quattrocento Sans"/>
                <a:sym typeface="Quattrocento Sans"/>
              </a:defRPr>
            </a:lvl7pPr>
            <a:lvl8pPr marL="0" lvl="7" indent="0" algn="l">
              <a:spcBef>
                <a:spcPts val="0"/>
              </a:spcBef>
              <a:buNone/>
              <a:defRPr sz="1100">
                <a:solidFill>
                  <a:srgbClr val="9A5315"/>
                </a:solidFill>
                <a:latin typeface="Quattrocento Sans"/>
                <a:ea typeface="Quattrocento Sans"/>
                <a:cs typeface="Quattrocento Sans"/>
                <a:sym typeface="Quattrocento Sans"/>
              </a:defRPr>
            </a:lvl8pPr>
            <a:lvl9pPr marL="0" lvl="8" indent="0" algn="l">
              <a:spcBef>
                <a:spcPts val="0"/>
              </a:spcBef>
              <a:buNone/>
              <a:defRPr sz="1100">
                <a:solidFill>
                  <a:srgbClr val="9A5315"/>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406" name="Google Shape;406;p41"/>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41"/>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8"/>
        <p:cNvGrpSpPr/>
        <p:nvPr/>
      </p:nvGrpSpPr>
      <p:grpSpPr>
        <a:xfrm>
          <a:off x="0" y="0"/>
          <a:ext cx="0" cy="0"/>
          <a:chOff x="0" y="0"/>
          <a:chExt cx="0" cy="0"/>
        </a:xfrm>
      </p:grpSpPr>
      <p:sp>
        <p:nvSpPr>
          <p:cNvPr id="409" name="Google Shape;409;p42"/>
          <p:cNvSpPr txBox="1">
            <a:spLocks noGrp="1"/>
          </p:cNvSpPr>
          <p:nvPr>
            <p:ph type="title"/>
          </p:nvPr>
        </p:nvSpPr>
        <p:spPr>
          <a:xfrm>
            <a:off x="7492891" y="1330347"/>
            <a:ext cx="3840480" cy="21031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10" name="Google Shape;410;p42"/>
          <p:cNvGrpSpPr/>
          <p:nvPr/>
        </p:nvGrpSpPr>
        <p:grpSpPr>
          <a:xfrm>
            <a:off x="595546" y="781397"/>
            <a:ext cx="6433398" cy="5053665"/>
            <a:chOff x="5162444" y="781397"/>
            <a:chExt cx="6433398" cy="5053665"/>
          </a:xfrm>
        </p:grpSpPr>
        <p:sp>
          <p:nvSpPr>
            <p:cNvPr id="411" name="Google Shape;411;p42"/>
            <p:cNvSpPr/>
            <p:nvPr/>
          </p:nvSpPr>
          <p:spPr>
            <a:xfrm rot="5400000" flipH="1">
              <a:off x="3342557" y="3275021"/>
              <a:ext cx="3827994" cy="17568"/>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12" name="Google Shape;412;p42"/>
            <p:cNvSpPr/>
            <p:nvPr/>
          </p:nvSpPr>
          <p:spPr>
            <a:xfrm rot="5400000" flipH="1">
              <a:off x="9565728" y="3299447"/>
              <a:ext cx="3836876" cy="17568"/>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nvGrpSpPr>
            <p:cNvPr id="413" name="Google Shape;413;p42"/>
            <p:cNvGrpSpPr/>
            <p:nvPr/>
          </p:nvGrpSpPr>
          <p:grpSpPr>
            <a:xfrm>
              <a:off x="5814205" y="859113"/>
              <a:ext cx="5129147" cy="4880471"/>
              <a:chOff x="7856559" y="859113"/>
              <a:chExt cx="3086792" cy="4880471"/>
            </a:xfrm>
          </p:grpSpPr>
          <p:sp>
            <p:nvSpPr>
              <p:cNvPr id="414" name="Google Shape;414;p42"/>
              <p:cNvSpPr/>
              <p:nvPr/>
            </p:nvSpPr>
            <p:spPr>
              <a:xfrm rot="5400000" flipH="1">
                <a:off x="9392183" y="4188416"/>
                <a:ext cx="15544" cy="3086791"/>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15" name="Google Shape;415;p42"/>
              <p:cNvSpPr/>
              <p:nvPr/>
            </p:nvSpPr>
            <p:spPr>
              <a:xfrm rot="5400000" flipH="1">
                <a:off x="9366943" y="-651271"/>
                <a:ext cx="13322" cy="3034090"/>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416" name="Google Shape;416;p42"/>
            <p:cNvSpPr/>
            <p:nvPr/>
          </p:nvSpPr>
          <p:spPr>
            <a:xfrm rot="5400000" flipH="1">
              <a:off x="5186001" y="5323012"/>
              <a:ext cx="477390" cy="524504"/>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17" name="Google Shape;417;p42"/>
            <p:cNvSpPr/>
            <p:nvPr/>
          </p:nvSpPr>
          <p:spPr>
            <a:xfrm rot="5400000" flipH="1">
              <a:off x="5197295" y="5324846"/>
              <a:ext cx="477390" cy="511956"/>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18" name="Google Shape;418;p42"/>
            <p:cNvSpPr/>
            <p:nvPr/>
          </p:nvSpPr>
          <p:spPr>
            <a:xfrm rot="5400000" flipH="1">
              <a:off x="11076843" y="5321082"/>
              <a:ext cx="508476" cy="519485"/>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19" name="Google Shape;419;p42"/>
            <p:cNvSpPr/>
            <p:nvPr/>
          </p:nvSpPr>
          <p:spPr>
            <a:xfrm rot="5400000" flipH="1">
              <a:off x="11093207" y="5321324"/>
              <a:ext cx="470728" cy="534543"/>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20" name="Google Shape;420;p42"/>
            <p:cNvSpPr/>
            <p:nvPr/>
          </p:nvSpPr>
          <p:spPr>
            <a:xfrm rot="5400000" flipH="1">
              <a:off x="11051654" y="771453"/>
              <a:ext cx="468508" cy="519485"/>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21" name="Google Shape;421;p42"/>
            <p:cNvSpPr/>
            <p:nvPr/>
          </p:nvSpPr>
          <p:spPr>
            <a:xfrm rot="5400000" flipH="1">
              <a:off x="11044126" y="786511"/>
              <a:ext cx="468508" cy="489370"/>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22" name="Google Shape;422;p42"/>
            <p:cNvSpPr/>
            <p:nvPr/>
          </p:nvSpPr>
          <p:spPr>
            <a:xfrm rot="5400000" flipH="1">
              <a:off x="5232723" y="721157"/>
              <a:ext cx="424100" cy="544581"/>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sp>
          <p:nvSpPr>
            <p:cNvPr id="423" name="Google Shape;423;p42"/>
            <p:cNvSpPr/>
            <p:nvPr/>
          </p:nvSpPr>
          <p:spPr>
            <a:xfrm rot="5400000" flipH="1">
              <a:off x="5241796" y="749729"/>
              <a:ext cx="428541" cy="491879"/>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A5315"/>
                </a:solidFill>
                <a:latin typeface="Quattrocento Sans"/>
                <a:ea typeface="Quattrocento Sans"/>
                <a:cs typeface="Quattrocento Sans"/>
                <a:sym typeface="Quattrocento Sans"/>
              </a:endParaRPr>
            </a:p>
          </p:txBody>
        </p:sp>
      </p:grpSp>
      <p:sp>
        <p:nvSpPr>
          <p:cNvPr id="424" name="Google Shape;424;p42" descr="An empty placeholder to add an image. Click on the placeholder and select the image that you wish to add."/>
          <p:cNvSpPr>
            <a:spLocks noGrp="1"/>
          </p:cNvSpPr>
          <p:nvPr>
            <p:ph type="pic" idx="2"/>
          </p:nvPr>
        </p:nvSpPr>
        <p:spPr>
          <a:xfrm>
            <a:off x="836613" y="1031195"/>
            <a:ext cx="5943600" cy="4572000"/>
          </a:xfrm>
          <a:prstGeom prst="rect">
            <a:avLst/>
          </a:prstGeom>
          <a:solidFill>
            <a:srgbClr val="CFE4F9"/>
          </a:solidFill>
          <a:ln w="38100" cap="flat" cmpd="sng">
            <a:solidFill>
              <a:schemeClr val="lt1"/>
            </a:solidFill>
            <a:prstDash val="solid"/>
            <a:round/>
            <a:headEnd type="none" w="sm" len="sm"/>
            <a:tailEnd type="none" w="sm" len="sm"/>
          </a:ln>
        </p:spPr>
      </p:sp>
      <p:sp>
        <p:nvSpPr>
          <p:cNvPr id="425" name="Google Shape;425;p42"/>
          <p:cNvSpPr txBox="1">
            <a:spLocks noGrp="1"/>
          </p:cNvSpPr>
          <p:nvPr>
            <p:ph type="body" idx="1"/>
          </p:nvPr>
        </p:nvSpPr>
        <p:spPr>
          <a:xfrm>
            <a:off x="7492891" y="3555521"/>
            <a:ext cx="3840480" cy="21685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426" name="Google Shape;426;p42"/>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427" name="Google Shape;427;p42"/>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42"/>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9"/>
        <p:cNvGrpSpPr/>
        <p:nvPr/>
      </p:nvGrpSpPr>
      <p:grpSpPr>
        <a:xfrm>
          <a:off x="0" y="0"/>
          <a:ext cx="0" cy="0"/>
          <a:chOff x="0" y="0"/>
          <a:chExt cx="0" cy="0"/>
        </a:xfrm>
      </p:grpSpPr>
      <p:sp>
        <p:nvSpPr>
          <p:cNvPr id="430" name="Google Shape;430;p43"/>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43"/>
          <p:cNvSpPr txBox="1">
            <a:spLocks noGrp="1"/>
          </p:cNvSpPr>
          <p:nvPr>
            <p:ph type="body" idx="1"/>
          </p:nvPr>
        </p:nvSpPr>
        <p:spPr>
          <a:xfrm rot="5400000">
            <a:off x="3979864" y="-1162050"/>
            <a:ext cx="422910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2" name="Google Shape;432;p43"/>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433" name="Google Shape;433;p43"/>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3"/>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435"/>
        <p:cNvGrpSpPr/>
        <p:nvPr/>
      </p:nvGrpSpPr>
      <p:grpSpPr>
        <a:xfrm>
          <a:off x="0" y="0"/>
          <a:ext cx="0" cy="0"/>
          <a:chOff x="0" y="0"/>
          <a:chExt cx="0" cy="0"/>
        </a:xfrm>
      </p:grpSpPr>
      <p:sp>
        <p:nvSpPr>
          <p:cNvPr id="436" name="Google Shape;436;p44"/>
          <p:cNvSpPr txBox="1">
            <a:spLocks noGrp="1"/>
          </p:cNvSpPr>
          <p:nvPr>
            <p:ph type="title"/>
          </p:nvPr>
        </p:nvSpPr>
        <p:spPr>
          <a:xfrm rot="5400000">
            <a:off x="7650584" y="2278485"/>
            <a:ext cx="5676900" cy="172953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7" name="Google Shape;437;p44"/>
          <p:cNvSpPr txBox="1">
            <a:spLocks noGrp="1"/>
          </p:cNvSpPr>
          <p:nvPr>
            <p:ph type="body" idx="1"/>
          </p:nvPr>
        </p:nvSpPr>
        <p:spPr>
          <a:xfrm rot="5400000">
            <a:off x="2316585" y="-1173586"/>
            <a:ext cx="5676900" cy="863367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8" name="Google Shape;438;p44"/>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solidFill>
                  <a:srgbClr val="9A5315"/>
                </a:solidFill>
              </a:defRPr>
            </a:lvl1pPr>
            <a:lvl2pPr marL="0" lvl="1" indent="0" algn="l">
              <a:spcBef>
                <a:spcPts val="0"/>
              </a:spcBef>
              <a:buNone/>
              <a:defRPr>
                <a:solidFill>
                  <a:srgbClr val="9A5315"/>
                </a:solidFill>
              </a:defRPr>
            </a:lvl2pPr>
            <a:lvl3pPr marL="0" lvl="2" indent="0" algn="l">
              <a:spcBef>
                <a:spcPts val="0"/>
              </a:spcBef>
              <a:buNone/>
              <a:defRPr>
                <a:solidFill>
                  <a:srgbClr val="9A5315"/>
                </a:solidFill>
              </a:defRPr>
            </a:lvl3pPr>
            <a:lvl4pPr marL="0" lvl="3" indent="0" algn="l">
              <a:spcBef>
                <a:spcPts val="0"/>
              </a:spcBef>
              <a:buNone/>
              <a:defRPr>
                <a:solidFill>
                  <a:srgbClr val="9A5315"/>
                </a:solidFill>
              </a:defRPr>
            </a:lvl4pPr>
            <a:lvl5pPr marL="0" lvl="4" indent="0" algn="l">
              <a:spcBef>
                <a:spcPts val="0"/>
              </a:spcBef>
              <a:buNone/>
              <a:defRPr>
                <a:solidFill>
                  <a:srgbClr val="9A5315"/>
                </a:solidFill>
              </a:defRPr>
            </a:lvl5pPr>
            <a:lvl6pPr marL="0" lvl="5" indent="0" algn="l">
              <a:spcBef>
                <a:spcPts val="0"/>
              </a:spcBef>
              <a:buNone/>
              <a:defRPr>
                <a:solidFill>
                  <a:srgbClr val="9A5315"/>
                </a:solidFill>
              </a:defRPr>
            </a:lvl6pPr>
            <a:lvl7pPr marL="0" lvl="6" indent="0" algn="l">
              <a:spcBef>
                <a:spcPts val="0"/>
              </a:spcBef>
              <a:buNone/>
              <a:defRPr>
                <a:solidFill>
                  <a:srgbClr val="9A5315"/>
                </a:solidFill>
              </a:defRPr>
            </a:lvl7pPr>
            <a:lvl8pPr marL="0" lvl="7" indent="0" algn="l">
              <a:spcBef>
                <a:spcPts val="0"/>
              </a:spcBef>
              <a:buNone/>
              <a:defRPr>
                <a:solidFill>
                  <a:srgbClr val="9A5315"/>
                </a:solidFill>
              </a:defRPr>
            </a:lvl8pPr>
            <a:lvl9pPr marL="0" lvl="8" indent="0" algn="l">
              <a:spcBef>
                <a:spcPts val="0"/>
              </a:spcBef>
              <a:buNone/>
              <a:defRPr>
                <a:solidFill>
                  <a:srgbClr val="9A5315"/>
                </a:solidFill>
              </a:defRPr>
            </a:lvl9pPr>
          </a:lstStyle>
          <a:p>
            <a:pPr marL="0" lvl="0" indent="0" algn="l" rtl="0">
              <a:spcBef>
                <a:spcPts val="0"/>
              </a:spcBef>
              <a:spcAft>
                <a:spcPts val="0"/>
              </a:spcAft>
              <a:buNone/>
            </a:pPr>
            <a:fld id="{00000000-1234-1234-1234-123412341234}" type="slidenum">
              <a:rPr lang="en-GB"/>
              <a:t>‹#›</a:t>
            </a:fld>
            <a:endParaRPr/>
          </a:p>
        </p:txBody>
      </p:sp>
      <p:sp>
        <p:nvSpPr>
          <p:cNvPr id="439" name="Google Shape;439;p44"/>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4"/>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8" name="Google Shape;28;p18"/>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18"/>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265613" y="1828800"/>
            <a:ext cx="6858002"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4400"/>
              <a:buFont typeface="Quattrocento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200"/>
              </a:spcBef>
              <a:spcAft>
                <a:spcPts val="0"/>
              </a:spcAft>
              <a:buClr>
                <a:srgbClr val="BA9789"/>
              </a:buClr>
              <a:buSzPts val="2000"/>
              <a:buNone/>
              <a:defRPr sz="2000">
                <a:solidFill>
                  <a:srgbClr val="BA9789"/>
                </a:solidFill>
              </a:defRPr>
            </a:lvl2pPr>
            <a:lvl3pPr marL="1371600" lvl="2" indent="-228600" algn="l">
              <a:lnSpc>
                <a:spcPct val="100000"/>
              </a:lnSpc>
              <a:spcBef>
                <a:spcPts val="800"/>
              </a:spcBef>
              <a:spcAft>
                <a:spcPts val="0"/>
              </a:spcAft>
              <a:buClr>
                <a:srgbClr val="BA9789"/>
              </a:buClr>
              <a:buSzPts val="1800"/>
              <a:buNone/>
              <a:defRPr sz="1800">
                <a:solidFill>
                  <a:srgbClr val="BA9789"/>
                </a:solidFill>
              </a:defRPr>
            </a:lvl3pPr>
            <a:lvl4pPr marL="1828800" lvl="3" indent="-228600" algn="l">
              <a:lnSpc>
                <a:spcPct val="100000"/>
              </a:lnSpc>
              <a:spcBef>
                <a:spcPts val="600"/>
              </a:spcBef>
              <a:spcAft>
                <a:spcPts val="0"/>
              </a:spcAft>
              <a:buClr>
                <a:srgbClr val="BA9789"/>
              </a:buClr>
              <a:buSzPts val="1600"/>
              <a:buNone/>
              <a:defRPr sz="1600">
                <a:solidFill>
                  <a:srgbClr val="BA9789"/>
                </a:solidFill>
              </a:defRPr>
            </a:lvl4pPr>
            <a:lvl5pPr marL="2286000" lvl="4" indent="-228600" algn="l">
              <a:lnSpc>
                <a:spcPct val="100000"/>
              </a:lnSpc>
              <a:spcBef>
                <a:spcPts val="600"/>
              </a:spcBef>
              <a:spcAft>
                <a:spcPts val="0"/>
              </a:spcAft>
              <a:buClr>
                <a:srgbClr val="BA9789"/>
              </a:buClr>
              <a:buSzPts val="1600"/>
              <a:buNone/>
              <a:defRPr sz="1600">
                <a:solidFill>
                  <a:srgbClr val="BA9789"/>
                </a:solidFill>
              </a:defRPr>
            </a:lvl5pPr>
            <a:lvl6pPr marL="2743200" lvl="5" indent="-228600" algn="l">
              <a:lnSpc>
                <a:spcPct val="90000"/>
              </a:lnSpc>
              <a:spcBef>
                <a:spcPts val="600"/>
              </a:spcBef>
              <a:spcAft>
                <a:spcPts val="0"/>
              </a:spcAft>
              <a:buClr>
                <a:srgbClr val="BA9789"/>
              </a:buClr>
              <a:buSzPts val="1600"/>
              <a:buNone/>
              <a:defRPr sz="1600">
                <a:solidFill>
                  <a:srgbClr val="BA9789"/>
                </a:solidFill>
              </a:defRPr>
            </a:lvl6pPr>
            <a:lvl7pPr marL="3200400" lvl="6" indent="-228600" algn="l">
              <a:lnSpc>
                <a:spcPct val="90000"/>
              </a:lnSpc>
              <a:spcBef>
                <a:spcPts val="600"/>
              </a:spcBef>
              <a:spcAft>
                <a:spcPts val="0"/>
              </a:spcAft>
              <a:buClr>
                <a:srgbClr val="BA9789"/>
              </a:buClr>
              <a:buSzPts val="1600"/>
              <a:buNone/>
              <a:defRPr sz="1600">
                <a:solidFill>
                  <a:srgbClr val="BA9789"/>
                </a:solidFill>
              </a:defRPr>
            </a:lvl7pPr>
            <a:lvl8pPr marL="3657600" lvl="7" indent="-228600" algn="l">
              <a:lnSpc>
                <a:spcPct val="90000"/>
              </a:lnSpc>
              <a:spcBef>
                <a:spcPts val="600"/>
              </a:spcBef>
              <a:spcAft>
                <a:spcPts val="0"/>
              </a:spcAft>
              <a:buClr>
                <a:srgbClr val="BA9789"/>
              </a:buClr>
              <a:buSzPts val="1600"/>
              <a:buNone/>
              <a:defRPr sz="1600">
                <a:solidFill>
                  <a:srgbClr val="BA9789"/>
                </a:solidFill>
              </a:defRPr>
            </a:lvl8pPr>
            <a:lvl9pPr marL="4114800" lvl="8" indent="-228600" algn="l">
              <a:lnSpc>
                <a:spcPct val="90000"/>
              </a:lnSpc>
              <a:spcBef>
                <a:spcPts val="600"/>
              </a:spcBef>
              <a:spcAft>
                <a:spcPts val="0"/>
              </a:spcAft>
              <a:buClr>
                <a:srgbClr val="BA9789"/>
              </a:buClr>
              <a:buSzPts val="1600"/>
              <a:buNone/>
              <a:defRPr sz="1600">
                <a:solidFill>
                  <a:srgbClr val="BA978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1069848" y="1681163"/>
            <a:ext cx="495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37" name="Google Shape;37;p23"/>
          <p:cNvSpPr txBox="1">
            <a:spLocks noGrp="1"/>
          </p:cNvSpPr>
          <p:nvPr>
            <p:ph type="body" idx="2"/>
          </p:nvPr>
        </p:nvSpPr>
        <p:spPr>
          <a:xfrm>
            <a:off x="1069848" y="2505075"/>
            <a:ext cx="4956048" cy="34766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38" name="Google Shape;38;p23"/>
          <p:cNvSpPr txBox="1">
            <a:spLocks noGrp="1"/>
          </p:cNvSpPr>
          <p:nvPr>
            <p:ph type="body" idx="3"/>
          </p:nvPr>
        </p:nvSpPr>
        <p:spPr>
          <a:xfrm>
            <a:off x="6172200" y="1681163"/>
            <a:ext cx="495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39" name="Google Shape;39;p23"/>
          <p:cNvSpPr txBox="1">
            <a:spLocks noGrp="1"/>
          </p:cNvSpPr>
          <p:nvPr>
            <p:ph type="body" idx="4"/>
          </p:nvPr>
        </p:nvSpPr>
        <p:spPr>
          <a:xfrm>
            <a:off x="6172200" y="2505075"/>
            <a:ext cx="4956048" cy="34766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0" name="Google Shape;40;p23"/>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41" name="Google Shape;41;p23"/>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46" name="Google Shape;46;p24"/>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0" name="Google Shape;50;p25"/>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065212" y="304799"/>
            <a:ext cx="10058402" cy="12161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4" name="Google Shape;54;p26"/>
          <p:cNvGrpSpPr/>
          <p:nvPr/>
        </p:nvGrpSpPr>
        <p:grpSpPr>
          <a:xfrm>
            <a:off x="1052422" y="1733550"/>
            <a:ext cx="4360503" cy="3050038"/>
            <a:chOff x="895350" y="3313113"/>
            <a:chExt cx="3613151" cy="2790825"/>
          </a:xfrm>
        </p:grpSpPr>
        <p:sp>
          <p:nvSpPr>
            <p:cNvPr id="55" name="Google Shape;55;p26"/>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6" name="Google Shape;56;p26"/>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7" name="Google Shape;57;p26"/>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8" name="Google Shape;58;p26"/>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9" name="Google Shape;59;p26"/>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0" name="Google Shape;60;p26"/>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1" name="Google Shape;61;p26"/>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2" name="Google Shape;62;p26"/>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3" name="Google Shape;63;p26"/>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4" name="Google Shape;64;p26"/>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5" name="Google Shape;65;p26"/>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6" name="Google Shape;66;p26"/>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67" name="Google Shape;67;p26" descr="An empty placeholder to add an image. Click on the placeholder and select the image that you wish to add."/>
          <p:cNvSpPr>
            <a:spLocks noGrp="1"/>
          </p:cNvSpPr>
          <p:nvPr>
            <p:ph type="pic" idx="2"/>
          </p:nvPr>
        </p:nvSpPr>
        <p:spPr>
          <a:xfrm>
            <a:off x="1265028" y="1900210"/>
            <a:ext cx="3935536" cy="2571736"/>
          </a:xfrm>
          <a:prstGeom prst="rect">
            <a:avLst/>
          </a:prstGeom>
          <a:solidFill>
            <a:schemeClr val="lt2"/>
          </a:solidFill>
          <a:ln w="38100" cap="flat" cmpd="sng">
            <a:solidFill>
              <a:schemeClr val="lt1"/>
            </a:solidFill>
            <a:prstDash val="solid"/>
            <a:round/>
            <a:headEnd type="none" w="sm" len="sm"/>
            <a:tailEnd type="none" w="sm" len="sm"/>
          </a:ln>
        </p:spPr>
      </p:sp>
      <p:sp>
        <p:nvSpPr>
          <p:cNvPr id="68" name="Google Shape;68;p26"/>
          <p:cNvSpPr txBox="1">
            <a:spLocks noGrp="1"/>
          </p:cNvSpPr>
          <p:nvPr>
            <p:ph type="body" idx="1"/>
          </p:nvPr>
        </p:nvSpPr>
        <p:spPr>
          <a:xfrm>
            <a:off x="1052423" y="4935990"/>
            <a:ext cx="4368980" cy="100761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69" name="Google Shape;69;p26"/>
          <p:cNvGrpSpPr/>
          <p:nvPr/>
        </p:nvGrpSpPr>
        <p:grpSpPr>
          <a:xfrm>
            <a:off x="6763111" y="1733550"/>
            <a:ext cx="4360503" cy="3050038"/>
            <a:chOff x="895350" y="3313113"/>
            <a:chExt cx="3613151" cy="2790825"/>
          </a:xfrm>
        </p:grpSpPr>
        <p:sp>
          <p:nvSpPr>
            <p:cNvPr id="70" name="Google Shape;70;p26"/>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1" name="Google Shape;71;p26"/>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2" name="Google Shape;72;p26"/>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3" name="Google Shape;73;p26"/>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4" name="Google Shape;74;p26"/>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5" name="Google Shape;75;p26"/>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6" name="Google Shape;76;p26"/>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7" name="Google Shape;77;p26"/>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8" name="Google Shape;78;p26"/>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79" name="Google Shape;79;p26"/>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0" name="Google Shape;80;p26"/>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81" name="Google Shape;81;p26"/>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82" name="Google Shape;82;p26" descr="An empty placeholder to add an image. Click on the placeholder and select the image that you wish to add."/>
          <p:cNvSpPr>
            <a:spLocks noGrp="1"/>
          </p:cNvSpPr>
          <p:nvPr>
            <p:ph type="pic" idx="3"/>
          </p:nvPr>
        </p:nvSpPr>
        <p:spPr>
          <a:xfrm>
            <a:off x="6975717" y="1900210"/>
            <a:ext cx="3935536" cy="2571736"/>
          </a:xfrm>
          <a:prstGeom prst="rect">
            <a:avLst/>
          </a:prstGeom>
          <a:solidFill>
            <a:schemeClr val="lt2"/>
          </a:solidFill>
          <a:ln w="38100" cap="flat" cmpd="sng">
            <a:solidFill>
              <a:schemeClr val="lt1"/>
            </a:solidFill>
            <a:prstDash val="solid"/>
            <a:round/>
            <a:headEnd type="none" w="sm" len="sm"/>
            <a:tailEnd type="none" w="sm" len="sm"/>
          </a:ln>
        </p:spPr>
      </p:sp>
      <p:sp>
        <p:nvSpPr>
          <p:cNvPr id="83" name="Google Shape;83;p26"/>
          <p:cNvSpPr txBox="1">
            <a:spLocks noGrp="1"/>
          </p:cNvSpPr>
          <p:nvPr>
            <p:ph type="body" idx="4"/>
          </p:nvPr>
        </p:nvSpPr>
        <p:spPr>
          <a:xfrm>
            <a:off x="6742908" y="4935990"/>
            <a:ext cx="4368980" cy="100761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84" name="Google Shape;84;p26"/>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85" name="Google Shape;85;p26"/>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Pictures with Captions">
  <p:cSld name="Three Pictures with Captions">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9" name="Google Shape;89;p27"/>
          <p:cNvGrpSpPr/>
          <p:nvPr/>
        </p:nvGrpSpPr>
        <p:grpSpPr>
          <a:xfrm rot="5400000">
            <a:off x="1045139" y="1678105"/>
            <a:ext cx="3123347" cy="3089730"/>
            <a:chOff x="895350" y="3313113"/>
            <a:chExt cx="3613151" cy="2790825"/>
          </a:xfrm>
        </p:grpSpPr>
        <p:sp>
          <p:nvSpPr>
            <p:cNvPr id="90" name="Google Shape;90;p27"/>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1" name="Google Shape;91;p27"/>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2" name="Google Shape;92;p27"/>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3" name="Google Shape;93;p27"/>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4" name="Google Shape;94;p27"/>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5" name="Google Shape;95;p27"/>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6" name="Google Shape;96;p27"/>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7" name="Google Shape;97;p27"/>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8" name="Google Shape;98;p27"/>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9" name="Google Shape;99;p27"/>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0" name="Google Shape;100;p27"/>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1" name="Google Shape;101;p27"/>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02" name="Google Shape;102;p27" descr="An empty placeholder to add an image. Click on the placeholder and select the image that you wish to add."/>
          <p:cNvSpPr>
            <a:spLocks noGrp="1"/>
          </p:cNvSpPr>
          <p:nvPr>
            <p:ph type="pic" idx="2"/>
          </p:nvPr>
        </p:nvSpPr>
        <p:spPr>
          <a:xfrm>
            <a:off x="1249168" y="1824285"/>
            <a:ext cx="2715289" cy="2776308"/>
          </a:xfrm>
          <a:prstGeom prst="rect">
            <a:avLst/>
          </a:prstGeom>
          <a:solidFill>
            <a:schemeClr val="lt2"/>
          </a:solidFill>
          <a:ln w="38100" cap="flat" cmpd="sng">
            <a:solidFill>
              <a:schemeClr val="lt1"/>
            </a:solidFill>
            <a:prstDash val="solid"/>
            <a:round/>
            <a:headEnd type="none" w="sm" len="sm"/>
            <a:tailEnd type="none" w="sm" len="sm"/>
          </a:ln>
        </p:spPr>
      </p:sp>
      <p:sp>
        <p:nvSpPr>
          <p:cNvPr id="103" name="Google Shape;103;p27"/>
          <p:cNvSpPr txBox="1">
            <a:spLocks noGrp="1"/>
          </p:cNvSpPr>
          <p:nvPr>
            <p:ph type="body" idx="1"/>
          </p:nvPr>
        </p:nvSpPr>
        <p:spPr>
          <a:xfrm>
            <a:off x="123521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104" name="Google Shape;104;p27"/>
          <p:cNvGrpSpPr/>
          <p:nvPr/>
        </p:nvGrpSpPr>
        <p:grpSpPr>
          <a:xfrm rot="5400000">
            <a:off x="4517135" y="1678105"/>
            <a:ext cx="3123347" cy="3089730"/>
            <a:chOff x="895350" y="3313113"/>
            <a:chExt cx="3613151" cy="2790825"/>
          </a:xfrm>
        </p:grpSpPr>
        <p:sp>
          <p:nvSpPr>
            <p:cNvPr id="105" name="Google Shape;105;p27"/>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6" name="Google Shape;106;p27"/>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7" name="Google Shape;107;p27"/>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8" name="Google Shape;108;p27"/>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9" name="Google Shape;109;p27"/>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0" name="Google Shape;110;p27"/>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1" name="Google Shape;111;p27"/>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2" name="Google Shape;112;p27"/>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3" name="Google Shape;113;p27"/>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4" name="Google Shape;114;p27"/>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5" name="Google Shape;115;p27"/>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6" name="Google Shape;116;p27"/>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17" name="Google Shape;117;p27" descr="An empty placeholder to add an image. Click on the placeholder and select the image that you wish to add."/>
          <p:cNvSpPr>
            <a:spLocks noGrp="1"/>
          </p:cNvSpPr>
          <p:nvPr>
            <p:ph type="pic" idx="3"/>
          </p:nvPr>
        </p:nvSpPr>
        <p:spPr>
          <a:xfrm>
            <a:off x="4720924" y="1824285"/>
            <a:ext cx="2715768" cy="2776308"/>
          </a:xfrm>
          <a:prstGeom prst="rect">
            <a:avLst/>
          </a:prstGeom>
          <a:solidFill>
            <a:schemeClr val="lt2"/>
          </a:solidFill>
          <a:ln w="38100" cap="flat" cmpd="sng">
            <a:solidFill>
              <a:schemeClr val="lt1"/>
            </a:solidFill>
            <a:prstDash val="solid"/>
            <a:round/>
            <a:headEnd type="none" w="sm" len="sm"/>
            <a:tailEnd type="none" w="sm" len="sm"/>
          </a:ln>
        </p:spPr>
      </p:sp>
      <p:sp>
        <p:nvSpPr>
          <p:cNvPr id="118" name="Google Shape;118;p27"/>
          <p:cNvSpPr txBox="1">
            <a:spLocks noGrp="1"/>
          </p:cNvSpPr>
          <p:nvPr>
            <p:ph type="body" idx="4"/>
          </p:nvPr>
        </p:nvSpPr>
        <p:spPr>
          <a:xfrm>
            <a:off x="4707208"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grpSp>
        <p:nvGrpSpPr>
          <p:cNvPr id="119" name="Google Shape;119;p27"/>
          <p:cNvGrpSpPr/>
          <p:nvPr/>
        </p:nvGrpSpPr>
        <p:grpSpPr>
          <a:xfrm rot="5400000">
            <a:off x="8019010" y="1678105"/>
            <a:ext cx="3123347" cy="3089730"/>
            <a:chOff x="895350" y="3313113"/>
            <a:chExt cx="3613151" cy="2790825"/>
          </a:xfrm>
        </p:grpSpPr>
        <p:sp>
          <p:nvSpPr>
            <p:cNvPr id="120" name="Google Shape;120;p27"/>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1" name="Google Shape;121;p27"/>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2" name="Google Shape;122;p27"/>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3" name="Google Shape;123;p27"/>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4" name="Google Shape;124;p27"/>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5" name="Google Shape;125;p27"/>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6" name="Google Shape;126;p27"/>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7" name="Google Shape;127;p27"/>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8" name="Google Shape;128;p27"/>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9" name="Google Shape;129;p27"/>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0" name="Google Shape;130;p27"/>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31" name="Google Shape;131;p27"/>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32" name="Google Shape;132;p27" descr="An empty placeholder to add an image. Click on the placeholder and select the image that you wish to add."/>
          <p:cNvSpPr>
            <a:spLocks noGrp="1"/>
          </p:cNvSpPr>
          <p:nvPr>
            <p:ph type="pic" idx="5"/>
          </p:nvPr>
        </p:nvSpPr>
        <p:spPr>
          <a:xfrm>
            <a:off x="8222798" y="1824285"/>
            <a:ext cx="2715768" cy="2776308"/>
          </a:xfrm>
          <a:prstGeom prst="rect">
            <a:avLst/>
          </a:prstGeom>
          <a:solidFill>
            <a:schemeClr val="lt2"/>
          </a:solidFill>
          <a:ln w="38100" cap="flat" cmpd="sng">
            <a:solidFill>
              <a:schemeClr val="lt1"/>
            </a:solidFill>
            <a:prstDash val="solid"/>
            <a:round/>
            <a:headEnd type="none" w="sm" len="sm"/>
            <a:tailEnd type="none" w="sm" len="sm"/>
          </a:ln>
        </p:spPr>
      </p:sp>
      <p:sp>
        <p:nvSpPr>
          <p:cNvPr id="133" name="Google Shape;133;p27"/>
          <p:cNvSpPr txBox="1">
            <a:spLocks noGrp="1"/>
          </p:cNvSpPr>
          <p:nvPr>
            <p:ph type="body" idx="6"/>
          </p:nvPr>
        </p:nvSpPr>
        <p:spPr>
          <a:xfrm>
            <a:off x="820908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134" name="Google Shape;134;p2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35" name="Google Shape;135;p2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7"/>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4D290A"/>
              </a:buClr>
              <a:buSzPts val="3600"/>
              <a:buFont typeface="Quattrocento Sans"/>
              <a:buNone/>
              <a:defRPr sz="3600" b="0" i="0" u="none" strike="noStrike" cap="none">
                <a:solidFill>
                  <a:srgbClr val="4D290A"/>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8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6pPr>
            <a:lvl7pPr marL="3200400" marR="0" lvl="6"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7pPr>
            <a:lvl8pPr marL="3657600" marR="0" lvl="7"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8pPr>
            <a:lvl9pPr marL="4114800" marR="0" lvl="8"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5"/>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1pPr>
            <a:lvl2pPr marL="0" marR="0" lvl="1"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2pPr>
            <a:lvl3pPr marL="0" marR="0" lvl="2"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3pPr>
            <a:lvl4pPr marL="0" marR="0" lvl="3"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4pPr>
            <a:lvl5pPr marL="0" marR="0" lvl="4"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5pPr>
            <a:lvl6pPr marL="0" marR="0" lvl="5"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6pPr>
            <a:lvl7pPr marL="0" marR="0" lvl="6"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7pPr>
            <a:lvl8pPr marL="0" marR="0" lvl="7"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8pPr>
            <a:lvl9pPr marL="0" marR="0" lvl="8" indent="0" algn="l" rtl="0">
              <a:spcBef>
                <a:spcPts val="0"/>
              </a:spcBef>
              <a:buNone/>
              <a:defRPr sz="11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13" name="Google Shape;13;p15"/>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5"/>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225"/>
        <p:cNvGrpSpPr/>
        <p:nvPr/>
      </p:nvGrpSpPr>
      <p:grpSpPr>
        <a:xfrm>
          <a:off x="0" y="0"/>
          <a:ext cx="0" cy="0"/>
          <a:chOff x="0" y="0"/>
          <a:chExt cx="0" cy="0"/>
        </a:xfrm>
      </p:grpSpPr>
      <p:sp>
        <p:nvSpPr>
          <p:cNvPr id="226" name="Google Shape;226;p19"/>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4D290A"/>
              </a:buClr>
              <a:buSzPts val="3600"/>
              <a:buFont typeface="Quattrocento Sans"/>
              <a:buNone/>
              <a:defRPr sz="3600" b="0" i="0" u="none" strike="noStrike" cap="none">
                <a:solidFill>
                  <a:srgbClr val="4D290A"/>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7" name="Google Shape;227;p19"/>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8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6pPr>
            <a:lvl7pPr marL="3200400" marR="0" lvl="6"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7pPr>
            <a:lvl8pPr marL="3657600" marR="0" lvl="7"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8pPr>
            <a:lvl9pPr marL="4114800" marR="0" lvl="8"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8" name="Google Shape;228;p19"/>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a:solidFill>
                  <a:srgbClr val="9A5315"/>
                </a:solidFill>
                <a:latin typeface="Quattrocento Sans"/>
                <a:ea typeface="Quattrocento Sans"/>
                <a:cs typeface="Quattrocento Sans"/>
                <a:sym typeface="Quattrocento Sans"/>
              </a:defRPr>
            </a:lvl1pPr>
            <a:lvl2pPr marL="0" marR="0" lvl="1" indent="0" algn="l" rtl="0">
              <a:spcBef>
                <a:spcPts val="0"/>
              </a:spcBef>
              <a:buNone/>
              <a:defRPr sz="1100">
                <a:solidFill>
                  <a:srgbClr val="9A5315"/>
                </a:solidFill>
                <a:latin typeface="Quattrocento Sans"/>
                <a:ea typeface="Quattrocento Sans"/>
                <a:cs typeface="Quattrocento Sans"/>
                <a:sym typeface="Quattrocento Sans"/>
              </a:defRPr>
            </a:lvl2pPr>
            <a:lvl3pPr marL="0" marR="0" lvl="2" indent="0" algn="l" rtl="0">
              <a:spcBef>
                <a:spcPts val="0"/>
              </a:spcBef>
              <a:buNone/>
              <a:defRPr sz="1100">
                <a:solidFill>
                  <a:srgbClr val="9A5315"/>
                </a:solidFill>
                <a:latin typeface="Quattrocento Sans"/>
                <a:ea typeface="Quattrocento Sans"/>
                <a:cs typeface="Quattrocento Sans"/>
                <a:sym typeface="Quattrocento Sans"/>
              </a:defRPr>
            </a:lvl3pPr>
            <a:lvl4pPr marL="0" marR="0" lvl="3" indent="0" algn="l" rtl="0">
              <a:spcBef>
                <a:spcPts val="0"/>
              </a:spcBef>
              <a:buNone/>
              <a:defRPr sz="1100">
                <a:solidFill>
                  <a:srgbClr val="9A5315"/>
                </a:solidFill>
                <a:latin typeface="Quattrocento Sans"/>
                <a:ea typeface="Quattrocento Sans"/>
                <a:cs typeface="Quattrocento Sans"/>
                <a:sym typeface="Quattrocento Sans"/>
              </a:defRPr>
            </a:lvl4pPr>
            <a:lvl5pPr marL="0" marR="0" lvl="4" indent="0" algn="l" rtl="0">
              <a:spcBef>
                <a:spcPts val="0"/>
              </a:spcBef>
              <a:buNone/>
              <a:defRPr sz="1100">
                <a:solidFill>
                  <a:srgbClr val="9A5315"/>
                </a:solidFill>
                <a:latin typeface="Quattrocento Sans"/>
                <a:ea typeface="Quattrocento Sans"/>
                <a:cs typeface="Quattrocento Sans"/>
                <a:sym typeface="Quattrocento Sans"/>
              </a:defRPr>
            </a:lvl5pPr>
            <a:lvl6pPr marL="0" marR="0" lvl="5" indent="0" algn="l" rtl="0">
              <a:spcBef>
                <a:spcPts val="0"/>
              </a:spcBef>
              <a:buNone/>
              <a:defRPr sz="1100">
                <a:solidFill>
                  <a:srgbClr val="9A5315"/>
                </a:solidFill>
                <a:latin typeface="Quattrocento Sans"/>
                <a:ea typeface="Quattrocento Sans"/>
                <a:cs typeface="Quattrocento Sans"/>
                <a:sym typeface="Quattrocento Sans"/>
              </a:defRPr>
            </a:lvl6pPr>
            <a:lvl7pPr marL="0" marR="0" lvl="6" indent="0" algn="l" rtl="0">
              <a:spcBef>
                <a:spcPts val="0"/>
              </a:spcBef>
              <a:buNone/>
              <a:defRPr sz="1100">
                <a:solidFill>
                  <a:srgbClr val="9A5315"/>
                </a:solidFill>
                <a:latin typeface="Quattrocento Sans"/>
                <a:ea typeface="Quattrocento Sans"/>
                <a:cs typeface="Quattrocento Sans"/>
                <a:sym typeface="Quattrocento Sans"/>
              </a:defRPr>
            </a:lvl7pPr>
            <a:lvl8pPr marL="0" marR="0" lvl="7" indent="0" algn="l" rtl="0">
              <a:spcBef>
                <a:spcPts val="0"/>
              </a:spcBef>
              <a:buNone/>
              <a:defRPr sz="1100">
                <a:solidFill>
                  <a:srgbClr val="9A5315"/>
                </a:solidFill>
                <a:latin typeface="Quattrocento Sans"/>
                <a:ea typeface="Quattrocento Sans"/>
                <a:cs typeface="Quattrocento Sans"/>
                <a:sym typeface="Quattrocento Sans"/>
              </a:defRPr>
            </a:lvl8pPr>
            <a:lvl9pPr marL="0" marR="0" lvl="8" indent="0" algn="l" rtl="0">
              <a:spcBef>
                <a:spcPts val="0"/>
              </a:spcBef>
              <a:buNone/>
              <a:defRPr sz="1100">
                <a:solidFill>
                  <a:srgbClr val="9A5315"/>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GB"/>
              <a:t>‹#›</a:t>
            </a:fld>
            <a:endParaRPr/>
          </a:p>
        </p:txBody>
      </p:sp>
      <p:sp>
        <p:nvSpPr>
          <p:cNvPr id="229" name="Google Shape;229;p19"/>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0" name="Google Shape;230;p19"/>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
          <p:cNvSpPr txBox="1">
            <a:spLocks noGrp="1"/>
          </p:cNvSpPr>
          <p:nvPr>
            <p:ph type="ctrTitle"/>
          </p:nvPr>
        </p:nvSpPr>
        <p:spPr>
          <a:xfrm>
            <a:off x="4307834" y="3224212"/>
            <a:ext cx="6858002" cy="18288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70C0"/>
              </a:buClr>
              <a:buSzPct val="100000"/>
              <a:buFont typeface="Quattrocento Sans"/>
              <a:buNone/>
            </a:pPr>
            <a:r>
              <a:rPr lang="en-GB">
                <a:solidFill>
                  <a:srgbClr val="0070C0"/>
                </a:solidFill>
              </a:rPr>
              <a:t>Rainbow</a:t>
            </a:r>
            <a:br>
              <a:rPr lang="en-GB">
                <a:solidFill>
                  <a:srgbClr val="0070C0"/>
                </a:solidFill>
              </a:rPr>
            </a:br>
            <a:r>
              <a:rPr lang="en-GB">
                <a:solidFill>
                  <a:srgbClr val="0070C0"/>
                </a:solidFill>
              </a:rPr>
              <a:t>Curriculum Update Autumn 2021</a:t>
            </a:r>
            <a:br>
              <a:rPr lang="en-GB">
                <a:solidFill>
                  <a:srgbClr val="0070C0"/>
                </a:solidFill>
              </a:rPr>
            </a:br>
            <a:br>
              <a:rPr lang="en-GB">
                <a:solidFill>
                  <a:srgbClr val="0070C0"/>
                </a:solidFill>
              </a:rPr>
            </a:br>
            <a:r>
              <a:rPr lang="en-GB">
                <a:solidFill>
                  <a:srgbClr val="0070C0"/>
                </a:solidFill>
              </a:rPr>
              <a:t>WELCOME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ctrTitle"/>
          </p:nvPr>
        </p:nvSpPr>
        <p:spPr>
          <a:xfrm>
            <a:off x="829061" y="249202"/>
            <a:ext cx="10363200" cy="5040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Century Gothic"/>
              <a:buNone/>
            </a:pPr>
            <a:r>
              <a:rPr lang="en-GB" sz="2400" u="sng">
                <a:latin typeface="Quattrocento Sans"/>
                <a:ea typeface="Quattrocento Sans"/>
                <a:cs typeface="Quattrocento Sans"/>
                <a:sym typeface="Quattrocento Sans"/>
              </a:rPr>
              <a:t>Year 1 2021-2022</a:t>
            </a:r>
            <a:endParaRPr sz="6600">
              <a:latin typeface="Quattrocento Sans"/>
              <a:ea typeface="Quattrocento Sans"/>
              <a:cs typeface="Quattrocento Sans"/>
              <a:sym typeface="Quattrocento Sans"/>
            </a:endParaRPr>
          </a:p>
        </p:txBody>
      </p:sp>
      <p:graphicFrame>
        <p:nvGraphicFramePr>
          <p:cNvPr id="507" name="Google Shape;507;p11"/>
          <p:cNvGraphicFramePr/>
          <p:nvPr/>
        </p:nvGraphicFramePr>
        <p:xfrm>
          <a:off x="286603" y="1026354"/>
          <a:ext cx="3000000" cy="3000000"/>
        </p:xfrm>
        <a:graphic>
          <a:graphicData uri="http://schemas.openxmlformats.org/drawingml/2006/table">
            <a:tbl>
              <a:tblPr>
                <a:noFill/>
                <a:tableStyleId>{73DBF691-7DD3-4BCB-8F85-D3A8B905D1C9}</a:tableStyleId>
              </a:tblPr>
              <a:tblGrid>
                <a:gridCol w="1248575">
                  <a:extLst>
                    <a:ext uri="{9D8B030D-6E8A-4147-A177-3AD203B41FA5}">
                      <a16:colId xmlns:a16="http://schemas.microsoft.com/office/drawing/2014/main" val="20000"/>
                    </a:ext>
                  </a:extLst>
                </a:gridCol>
                <a:gridCol w="1850700">
                  <a:extLst>
                    <a:ext uri="{9D8B030D-6E8A-4147-A177-3AD203B41FA5}">
                      <a16:colId xmlns:a16="http://schemas.microsoft.com/office/drawing/2014/main" val="20001"/>
                    </a:ext>
                  </a:extLst>
                </a:gridCol>
                <a:gridCol w="1758175">
                  <a:extLst>
                    <a:ext uri="{9D8B030D-6E8A-4147-A177-3AD203B41FA5}">
                      <a16:colId xmlns:a16="http://schemas.microsoft.com/office/drawing/2014/main" val="20002"/>
                    </a:ext>
                  </a:extLst>
                </a:gridCol>
                <a:gridCol w="1857225">
                  <a:extLst>
                    <a:ext uri="{9D8B030D-6E8A-4147-A177-3AD203B41FA5}">
                      <a16:colId xmlns:a16="http://schemas.microsoft.com/office/drawing/2014/main" val="20003"/>
                    </a:ext>
                  </a:extLst>
                </a:gridCol>
                <a:gridCol w="1678675">
                  <a:extLst>
                    <a:ext uri="{9D8B030D-6E8A-4147-A177-3AD203B41FA5}">
                      <a16:colId xmlns:a16="http://schemas.microsoft.com/office/drawing/2014/main" val="20004"/>
                    </a:ext>
                  </a:extLst>
                </a:gridCol>
                <a:gridCol w="1678675">
                  <a:extLst>
                    <a:ext uri="{9D8B030D-6E8A-4147-A177-3AD203B41FA5}">
                      <a16:colId xmlns:a16="http://schemas.microsoft.com/office/drawing/2014/main" val="20005"/>
                    </a:ext>
                  </a:extLst>
                </a:gridCol>
                <a:gridCol w="1678675">
                  <a:extLst>
                    <a:ext uri="{9D8B030D-6E8A-4147-A177-3AD203B41FA5}">
                      <a16:colId xmlns:a16="http://schemas.microsoft.com/office/drawing/2014/main" val="20006"/>
                    </a:ext>
                  </a:extLst>
                </a:gridCol>
              </a:tblGrid>
              <a:tr h="432050">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Term Class</a:t>
                      </a:r>
                      <a:endParaRPr sz="1400" b="1" u="none" strike="noStrike" cap="none">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chemeClr val="lt1"/>
                    </a:solidFill>
                  </a:tcPr>
                </a:tc>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Autumn 1</a:t>
                      </a:r>
                      <a:endParaRPr sz="1400" u="none" strike="noStrike" cap="none">
                        <a:solidFill>
                          <a:schemeClr val="dk2"/>
                        </a:solidFill>
                        <a:latin typeface="Century Gothic"/>
                        <a:ea typeface="Century Gothic"/>
                        <a:cs typeface="Century Gothic"/>
                        <a:sym typeface="Century Gothic"/>
                      </a:endParaRPr>
                    </a:p>
                  </a:txBody>
                  <a:tcPr marL="91425" marR="91425" marT="0" marB="0" anchor="ctr">
                    <a:lnT w="12700" cap="flat" cmpd="sng">
                      <a:solidFill>
                        <a:schemeClr val="dk1"/>
                      </a:solidFill>
                      <a:prstDash val="solid"/>
                      <a:round/>
                      <a:headEnd type="none" w="sm" len="sm"/>
                      <a:tailEnd type="none" w="sm" len="sm"/>
                    </a:lnT>
                    <a:solidFill>
                      <a:srgbClr val="E8A7EB"/>
                    </a:solidFill>
                  </a:tcPr>
                </a:tc>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Autumn 2</a:t>
                      </a:r>
                      <a:endParaRPr sz="1400" u="none" strike="noStrike" cap="none">
                        <a:solidFill>
                          <a:schemeClr val="dk2"/>
                        </a:solidFill>
                        <a:latin typeface="Century Gothic"/>
                        <a:ea typeface="Century Gothic"/>
                        <a:cs typeface="Century Gothic"/>
                        <a:sym typeface="Century Gothic"/>
                      </a:endParaRPr>
                    </a:p>
                  </a:txBody>
                  <a:tcPr marL="91425" marR="91425" marT="0" marB="0" anchor="ctr">
                    <a:lnT w="12700" cap="flat" cmpd="sng">
                      <a:solidFill>
                        <a:schemeClr val="dk1"/>
                      </a:solidFill>
                      <a:prstDash val="solid"/>
                      <a:round/>
                      <a:headEnd type="none" w="sm" len="sm"/>
                      <a:tailEnd type="none" w="sm" len="sm"/>
                    </a:lnT>
                    <a:solidFill>
                      <a:schemeClr val="lt1"/>
                    </a:solidFill>
                  </a:tcPr>
                </a:tc>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Spring 1</a:t>
                      </a:r>
                      <a:endParaRPr sz="1400" u="none" strike="noStrike" cap="none">
                        <a:solidFill>
                          <a:schemeClr val="dk2"/>
                        </a:solidFill>
                        <a:latin typeface="Century Gothic"/>
                        <a:ea typeface="Century Gothic"/>
                        <a:cs typeface="Century Gothic"/>
                        <a:sym typeface="Century Gothic"/>
                      </a:endParaRPr>
                    </a:p>
                  </a:txBody>
                  <a:tcPr marL="91425" marR="91425" marT="0" marB="0" anchor="ctr">
                    <a:lnT w="12700" cap="flat" cmpd="sng">
                      <a:solidFill>
                        <a:schemeClr val="dk1"/>
                      </a:solidFill>
                      <a:prstDash val="solid"/>
                      <a:round/>
                      <a:headEnd type="none" w="sm" len="sm"/>
                      <a:tailEnd type="none" w="sm" len="sm"/>
                    </a:lnT>
                    <a:solidFill>
                      <a:schemeClr val="lt1"/>
                    </a:solidFill>
                  </a:tcPr>
                </a:tc>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Spring 2</a:t>
                      </a:r>
                      <a:endParaRPr sz="1400" u="none" strike="noStrike" cap="none">
                        <a:solidFill>
                          <a:schemeClr val="dk2"/>
                        </a:solidFill>
                        <a:latin typeface="Century Gothic"/>
                        <a:ea typeface="Century Gothic"/>
                        <a:cs typeface="Century Gothic"/>
                        <a:sym typeface="Century Gothic"/>
                      </a:endParaRPr>
                    </a:p>
                  </a:txBody>
                  <a:tcPr marL="91425" marR="91425" marT="0" marB="0" anchor="ctr">
                    <a:lnT w="12700" cap="flat" cmpd="sng">
                      <a:solidFill>
                        <a:schemeClr val="dk1"/>
                      </a:solidFill>
                      <a:prstDash val="solid"/>
                      <a:round/>
                      <a:headEnd type="none" w="sm" len="sm"/>
                      <a:tailEnd type="none" w="sm" len="sm"/>
                    </a:lnT>
                    <a:solidFill>
                      <a:schemeClr val="lt1"/>
                    </a:solidFill>
                  </a:tcPr>
                </a:tc>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Summer 1</a:t>
                      </a:r>
                      <a:endParaRPr sz="1400" u="none" strike="noStrike" cap="none">
                        <a:solidFill>
                          <a:schemeClr val="dk2"/>
                        </a:solidFill>
                        <a:latin typeface="Century Gothic"/>
                        <a:ea typeface="Century Gothic"/>
                        <a:cs typeface="Century Gothic"/>
                        <a:sym typeface="Century Gothic"/>
                      </a:endParaRPr>
                    </a:p>
                  </a:txBody>
                  <a:tcPr marL="91425" marR="91425" marT="0" marB="0" anchor="ctr">
                    <a:lnT w="12700" cap="flat" cmpd="sng">
                      <a:solidFill>
                        <a:schemeClr val="dk1"/>
                      </a:solidFill>
                      <a:prstDash val="solid"/>
                      <a:round/>
                      <a:headEnd type="none" w="sm" len="sm"/>
                      <a:tailEnd type="none" w="sm" len="sm"/>
                    </a:lnT>
                    <a:solidFill>
                      <a:schemeClr val="lt1"/>
                    </a:solidFill>
                  </a:tcPr>
                </a:tc>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Summer 2</a:t>
                      </a:r>
                      <a:endParaRPr sz="1400" u="none" strike="noStrike" cap="none">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chemeClr val="lt1"/>
                    </a:solidFill>
                  </a:tcPr>
                </a:tc>
                <a:extLst>
                  <a:ext uri="{0D108BD9-81ED-4DB2-BD59-A6C34878D82A}">
                    <a16:rowId xmlns:a16="http://schemas.microsoft.com/office/drawing/2014/main" val="10000"/>
                  </a:ext>
                </a:extLst>
              </a:tr>
              <a:tr h="288025">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a:solidFill>
                            <a:schemeClr val="dk2"/>
                          </a:solidFill>
                          <a:latin typeface="Century Gothic"/>
                          <a:ea typeface="Century Gothic"/>
                          <a:cs typeface="Century Gothic"/>
                          <a:sym typeface="Century Gothic"/>
                        </a:rPr>
                        <a:t>First</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Getting to know me</a:t>
                      </a:r>
                      <a:endParaRPr sz="1000">
                        <a:solidFill>
                          <a:schemeClr val="dk2"/>
                        </a:solidFill>
                        <a:latin typeface="Century Gothic"/>
                        <a:ea typeface="Century Gothic"/>
                        <a:cs typeface="Century Gothic"/>
                        <a:sym typeface="Century Gothic"/>
                      </a:endParaRPr>
                    </a:p>
                  </a:txBody>
                  <a:tcPr marL="91425" marR="91425" marT="0" marB="0" anchor="ctr">
                    <a:solidFill>
                      <a:srgbClr val="E8A7EB"/>
                    </a:solidFill>
                  </a:tcPr>
                </a:tc>
                <a:tc>
                  <a:txBody>
                    <a:bodyPr/>
                    <a:lstStyle/>
                    <a:p>
                      <a:pPr marL="0" marR="0" lvl="0" indent="0" algn="ctr" rtl="0">
                        <a:lnSpc>
                          <a:spcPct val="115000"/>
                        </a:lnSpc>
                        <a:spcBef>
                          <a:spcPts val="0"/>
                        </a:spcBef>
                        <a:spcAft>
                          <a:spcPts val="0"/>
                        </a:spcAft>
                        <a:buClr>
                          <a:schemeClr val="dk1"/>
                        </a:buClr>
                        <a:buSzPts val="1200"/>
                        <a:buFont typeface="Century Gothic"/>
                        <a:buNone/>
                      </a:pPr>
                      <a:r>
                        <a:rPr lang="en-GB" sz="1000" b="1" u="none" strike="noStrike" cap="none">
                          <a:solidFill>
                            <a:schemeClr val="dk2"/>
                          </a:solidFill>
                          <a:latin typeface="Century Gothic"/>
                          <a:ea typeface="Century Gothic"/>
                          <a:cs typeface="Century Gothic"/>
                          <a:sym typeface="Century Gothic"/>
                        </a:rPr>
                        <a:t>Food glorious food!</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Homes </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Vehicles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Zoo</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Babies</a:t>
                      </a:r>
                      <a:endParaRPr sz="1000">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1"/>
                  </a:ext>
                </a:extLst>
              </a:tr>
              <a:tr h="720950">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Focus</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Mirrors, simple body parts, likes and dislikes, feelings, starting to talk about your family</a:t>
                      </a:r>
                      <a:endParaRPr sz="1000" u="none" strike="noStrike" cap="none">
                        <a:solidFill>
                          <a:schemeClr val="dk2"/>
                        </a:solidFill>
                        <a:latin typeface="Century Gothic"/>
                        <a:ea typeface="Century Gothic"/>
                        <a:cs typeface="Century Gothic"/>
                        <a:sym typeface="Century Gothic"/>
                      </a:endParaRPr>
                    </a:p>
                  </a:txBody>
                  <a:tcPr marL="91425" marR="91425" marT="0" marB="0" anchor="ctr">
                    <a:solidFill>
                      <a:srgbClr val="E8A7EB"/>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Exploring food, food tasting, messy and sensory play, using one handed tools </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Where do I live?  What does it look like? Labelling, windows, doors, roof, garden.  Where do different animals live?</a:t>
                      </a:r>
                      <a:endParaRPr sz="1000" u="none" strike="noStrike" cap="none">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00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Types of vehicles, what they do, how they move, vehicles I see in my world </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What animals live in the zoo? Sizes, noises, movement, action songs. Patterns and colours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00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Human and animal babies. How to care for babies, role play</a:t>
                      </a:r>
                      <a:endParaRPr sz="1000">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2"/>
                  </a:ext>
                </a:extLst>
              </a:tr>
              <a:tr h="334650">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SRE</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Making relationships</a:t>
                      </a:r>
                      <a:endParaRPr sz="1000">
                        <a:solidFill>
                          <a:schemeClr val="dk2"/>
                        </a:solidFill>
                        <a:latin typeface="Century Gothic"/>
                        <a:ea typeface="Century Gothic"/>
                        <a:cs typeface="Century Gothic"/>
                        <a:sym typeface="Century Gothic"/>
                      </a:endParaRPr>
                    </a:p>
                  </a:txBody>
                  <a:tcPr marL="91425" marR="91425" marT="0" marB="0" anchor="ctr">
                    <a:solidFill>
                      <a:srgbClr val="E8A7EB"/>
                    </a:solidFill>
                  </a:tcPr>
                </a:tc>
                <a:tc>
                  <a:txBody>
                    <a:bodyPr/>
                    <a:lstStyle/>
                    <a:p>
                      <a:pPr marL="0" marR="0" lvl="0" indent="0" algn="ctr" rtl="0">
                        <a:lnSpc>
                          <a:spcPct val="115000"/>
                        </a:lnSpc>
                        <a:spcBef>
                          <a:spcPts val="0"/>
                        </a:spcBef>
                        <a:spcAft>
                          <a:spcPts val="0"/>
                        </a:spcAft>
                        <a:buClr>
                          <a:schemeClr val="dk1"/>
                        </a:buClr>
                        <a:buSzPts val="1000"/>
                        <a:buFont typeface="Arial"/>
                        <a:buNone/>
                      </a:pPr>
                      <a:r>
                        <a:rPr lang="en-GB" sz="1000" b="1">
                          <a:solidFill>
                            <a:schemeClr val="dk2"/>
                          </a:solidFill>
                          <a:latin typeface="Century Gothic"/>
                          <a:ea typeface="Century Gothic"/>
                          <a:cs typeface="Century Gothic"/>
                          <a:sym typeface="Century Gothic"/>
                        </a:rPr>
                        <a:t>Sense of self</a:t>
                      </a:r>
                      <a:endParaRPr sz="1000">
                        <a:solidFill>
                          <a:schemeClr val="dk2"/>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000"/>
                        <a:buFont typeface="Century Gothic"/>
                        <a:buNone/>
                      </a:pPr>
                      <a:endParaRPr sz="1000" b="1">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a:solidFill>
                            <a:schemeClr val="dk2"/>
                          </a:solidFill>
                          <a:latin typeface="Century Gothic"/>
                          <a:ea typeface="Century Gothic"/>
                          <a:cs typeface="Century Gothic"/>
                          <a:sym typeface="Century Gothic"/>
                        </a:rPr>
                        <a:t>Understanding emotions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Making relationships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Century Gothic"/>
                        <a:buNone/>
                      </a:pPr>
                      <a:r>
                        <a:rPr lang="en-GB" sz="1000" b="1" i="0" u="none" strike="noStrike" cap="none">
                          <a:solidFill>
                            <a:schemeClr val="dk2"/>
                          </a:solidFill>
                          <a:latin typeface="Century Gothic"/>
                          <a:ea typeface="Century Gothic"/>
                          <a:cs typeface="Century Gothic"/>
                          <a:sym typeface="Century Gothic"/>
                        </a:rPr>
                        <a:t>Understanding Emotions</a:t>
                      </a:r>
                      <a:endParaRPr sz="1000">
                        <a:solidFill>
                          <a:schemeClr val="dk2"/>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000"/>
                        <a:buFont typeface="Quattrocento Sans"/>
                        <a:buNone/>
                      </a:pPr>
                      <a:endParaRPr sz="1000" b="1" u="none" strike="noStrike" cap="none">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Sense of self</a:t>
                      </a:r>
                      <a:endParaRPr sz="1000">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3"/>
                  </a:ext>
                </a:extLst>
              </a:tr>
              <a:tr h="327050">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a:solidFill>
                            <a:schemeClr val="dk2"/>
                          </a:solidFill>
                          <a:latin typeface="Century Gothic"/>
                          <a:ea typeface="Century Gothic"/>
                          <a:cs typeface="Century Gothic"/>
                          <a:sym typeface="Century Gothic"/>
                        </a:rPr>
                        <a:t>Then</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All about me</a:t>
                      </a:r>
                      <a:endParaRPr sz="1000">
                        <a:solidFill>
                          <a:schemeClr val="dk2"/>
                        </a:solidFill>
                        <a:latin typeface="Century Gothic"/>
                        <a:ea typeface="Century Gothic"/>
                        <a:cs typeface="Century Gothic"/>
                        <a:sym typeface="Century Gothic"/>
                      </a:endParaRPr>
                    </a:p>
                  </a:txBody>
                  <a:tcPr marL="91425" marR="91425" marT="0" marB="0" anchor="ctr">
                    <a:solidFill>
                      <a:srgbClr val="E8A7EB"/>
                    </a:solidFill>
                  </a:tcPr>
                </a:tc>
                <a:tc>
                  <a:txBody>
                    <a:bodyPr/>
                    <a:lstStyle/>
                    <a:p>
                      <a:pPr marL="0" marR="0" lvl="0" indent="0" algn="ctr" rtl="0">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Delicious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Buildings and Construction</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Transport</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Jungle</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Growing up</a:t>
                      </a:r>
                      <a:endParaRPr sz="1000">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4"/>
                  </a:ext>
                </a:extLst>
              </a:tr>
              <a:tr h="720075">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Focus</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What I like and dislike. How I feel. My family, friends and my social circle</a:t>
                      </a:r>
                      <a:endParaRPr sz="1000" u="none" strike="noStrike" cap="none">
                        <a:solidFill>
                          <a:schemeClr val="dk2"/>
                        </a:solidFill>
                        <a:latin typeface="Century Gothic"/>
                        <a:ea typeface="Century Gothic"/>
                        <a:cs typeface="Century Gothic"/>
                        <a:sym typeface="Century Gothic"/>
                      </a:endParaRPr>
                    </a:p>
                  </a:txBody>
                  <a:tcPr marL="91425" marR="91425" marT="0" marB="0" anchor="ctr">
                    <a:solidFill>
                      <a:srgbClr val="E8A7EB"/>
                    </a:solid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1000" u="none" strike="noStrike" cap="none">
                        <a:solidFill>
                          <a:schemeClr val="dk2"/>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36609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Exploring and tasting new foods, messy and sensory play, using cutlery </a:t>
                      </a:r>
                      <a:endParaRPr sz="1000">
                        <a:solidFill>
                          <a:schemeClr val="dk2"/>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000"/>
                        <a:buFont typeface="Quattrocento Sans"/>
                        <a:buNone/>
                      </a:pPr>
                      <a:endParaRPr sz="1000" u="none" strike="noStrike" cap="none">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Types of buildings, town and country, uses, constructing, labelling parts of a building</a:t>
                      </a:r>
                      <a:endParaRPr sz="1000" u="none" strike="noStrike" cap="none">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1000" u="none" strike="noStrike" cap="none">
                        <a:solidFill>
                          <a:schemeClr val="dk2"/>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36609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Different types of transport, vehicles in our community e.g. police cars, red buses</a:t>
                      </a:r>
                      <a:endParaRPr sz="1000">
                        <a:solidFill>
                          <a:schemeClr val="dk2"/>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000"/>
                        <a:buFont typeface="Quattrocento Sans"/>
                        <a:buNone/>
                      </a:pPr>
                      <a:endParaRPr sz="1000" b="0" u="none" strike="noStrike" cap="none">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00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What animals live in the jungle? Sizes, noises, movement, action songs. Baby and parent animals </a:t>
                      </a:r>
                      <a:endParaRPr sz="1000">
                        <a:solidFill>
                          <a:schemeClr val="dk2"/>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000"/>
                        <a:buFont typeface="Quattrocento Sans"/>
                        <a:buNone/>
                      </a:pPr>
                      <a:endParaRPr sz="1000" u="none" strike="noStrike" cap="none">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00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Growing from a baby to a child. What can babies do and what can I do as I grow? </a:t>
                      </a:r>
                      <a:endParaRPr sz="1000">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5"/>
                  </a:ext>
                </a:extLst>
              </a:tr>
              <a:tr h="262000">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SRE</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Making relationships</a:t>
                      </a:r>
                      <a:endParaRPr sz="1000">
                        <a:solidFill>
                          <a:schemeClr val="dk2"/>
                        </a:solidFill>
                        <a:latin typeface="Century Gothic"/>
                        <a:ea typeface="Century Gothic"/>
                        <a:cs typeface="Century Gothic"/>
                        <a:sym typeface="Century Gothic"/>
                      </a:endParaRPr>
                    </a:p>
                  </a:txBody>
                  <a:tcPr marL="91425" marR="91425" marT="0" marB="0" anchor="ctr">
                    <a:solidFill>
                      <a:srgbClr val="E8A7EB"/>
                    </a:solidFill>
                  </a:tcPr>
                </a:tc>
                <a:tc>
                  <a:txBody>
                    <a:bodyPr/>
                    <a:lstStyle/>
                    <a:p>
                      <a:pPr marL="0" marR="0" lvl="0" indent="0" algn="ctr" rtl="0">
                        <a:lnSpc>
                          <a:spcPct val="115000"/>
                        </a:lnSpc>
                        <a:spcBef>
                          <a:spcPts val="0"/>
                        </a:spcBef>
                        <a:spcAft>
                          <a:spcPts val="0"/>
                        </a:spcAft>
                        <a:buClr>
                          <a:srgbClr val="000000"/>
                        </a:buClr>
                        <a:buSzPts val="1000"/>
                        <a:buFont typeface="Century Gothic"/>
                        <a:buNone/>
                      </a:pPr>
                      <a:r>
                        <a:rPr lang="en-GB" sz="1000" b="1" i="0" u="none" strike="noStrike" cap="none">
                          <a:solidFill>
                            <a:schemeClr val="dk2"/>
                          </a:solidFill>
                          <a:latin typeface="Century Gothic"/>
                          <a:ea typeface="Century Gothic"/>
                          <a:cs typeface="Century Gothic"/>
                          <a:sym typeface="Century Gothic"/>
                        </a:rPr>
                        <a:t>Understanding Emotions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1"/>
                        </a:buClr>
                        <a:buSzPts val="900"/>
                        <a:buFont typeface="Century Gothic"/>
                        <a:buNone/>
                      </a:pPr>
                      <a:r>
                        <a:rPr lang="en-GB" sz="1000" b="1" u="none" strike="noStrike" cap="none">
                          <a:solidFill>
                            <a:schemeClr val="dk2"/>
                          </a:solidFill>
                          <a:latin typeface="Century Gothic"/>
                          <a:ea typeface="Century Gothic"/>
                          <a:cs typeface="Century Gothic"/>
                          <a:sym typeface="Century Gothic"/>
                        </a:rPr>
                        <a:t>Sense of self</a:t>
                      </a:r>
                      <a:endParaRPr sz="1000">
                        <a:solidFill>
                          <a:schemeClr val="dk2"/>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000"/>
                        <a:buFont typeface="Quattrocento Sans"/>
                        <a:buNone/>
                      </a:pPr>
                      <a:endParaRPr sz="1000" b="1" u="none" strike="noStrike" cap="none">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Making relationships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Century Gothic"/>
                        <a:buNone/>
                      </a:pPr>
                      <a:r>
                        <a:rPr lang="en-GB" sz="1000" b="1" i="0" u="none" strike="noStrike" cap="none">
                          <a:solidFill>
                            <a:schemeClr val="dk2"/>
                          </a:solidFill>
                          <a:latin typeface="Century Gothic"/>
                          <a:ea typeface="Century Gothic"/>
                          <a:cs typeface="Century Gothic"/>
                          <a:sym typeface="Century Gothic"/>
                        </a:rPr>
                        <a:t>Understanding Emotions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1"/>
                        </a:buClr>
                        <a:buSzPts val="900"/>
                        <a:buFont typeface="Century Gothic"/>
                        <a:buNone/>
                      </a:pPr>
                      <a:r>
                        <a:rPr lang="en-GB" sz="1000" b="1" u="none" strike="noStrike" cap="none">
                          <a:solidFill>
                            <a:schemeClr val="dk2"/>
                          </a:solidFill>
                          <a:latin typeface="Century Gothic"/>
                          <a:ea typeface="Century Gothic"/>
                          <a:cs typeface="Century Gothic"/>
                          <a:sym typeface="Century Gothic"/>
                        </a:rPr>
                        <a:t>Sense of self</a:t>
                      </a:r>
                      <a:endParaRPr sz="1000">
                        <a:solidFill>
                          <a:schemeClr val="dk2"/>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000"/>
                        <a:buFont typeface="Quattrocento Sans"/>
                        <a:buNone/>
                      </a:pPr>
                      <a:endParaRPr sz="1000" b="1" u="none" strike="noStrike" cap="none">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6"/>
                  </a:ext>
                </a:extLst>
              </a:tr>
              <a:tr h="266800">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a:solidFill>
                            <a:schemeClr val="dk2"/>
                          </a:solidFill>
                          <a:latin typeface="Century Gothic"/>
                          <a:ea typeface="Century Gothic"/>
                          <a:cs typeface="Century Gothic"/>
                          <a:sym typeface="Century Gothic"/>
                        </a:rPr>
                        <a:t>Next</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Me and my Family</a:t>
                      </a:r>
                      <a:endParaRPr sz="1000">
                        <a:solidFill>
                          <a:schemeClr val="dk2"/>
                        </a:solidFill>
                        <a:latin typeface="Century Gothic"/>
                        <a:ea typeface="Century Gothic"/>
                        <a:cs typeface="Century Gothic"/>
                        <a:sym typeface="Century Gothic"/>
                      </a:endParaRPr>
                    </a:p>
                  </a:txBody>
                  <a:tcPr marL="91425" marR="91425" marT="0" marB="0" anchor="ctr">
                    <a:solidFill>
                      <a:srgbClr val="E8A7EB"/>
                    </a:solidFill>
                  </a:tcPr>
                </a:tc>
                <a:tc>
                  <a:txBody>
                    <a:bodyPr/>
                    <a:lstStyle/>
                    <a:p>
                      <a:pPr marL="0" marR="0" lvl="0" indent="0" algn="ctr" rtl="0">
                        <a:lnSpc>
                          <a:spcPct val="100000"/>
                        </a:lnSpc>
                        <a:spcBef>
                          <a:spcPts val="0"/>
                        </a:spcBef>
                        <a:spcAft>
                          <a:spcPts val="0"/>
                        </a:spcAft>
                        <a:buClr>
                          <a:schemeClr val="dk1"/>
                        </a:buClr>
                        <a:buSzPts val="1200"/>
                        <a:buFont typeface="Century Gothic"/>
                        <a:buNone/>
                      </a:pPr>
                      <a:r>
                        <a:rPr lang="en-GB" sz="1000" b="1" u="none" strike="noStrike" cap="none">
                          <a:solidFill>
                            <a:schemeClr val="dk2"/>
                          </a:solidFill>
                          <a:latin typeface="Century Gothic"/>
                          <a:ea typeface="Century Gothic"/>
                          <a:cs typeface="Century Gothic"/>
                          <a:sym typeface="Century Gothic"/>
                        </a:rPr>
                        <a:t>Food around the world</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Buildings around the world</a:t>
                      </a:r>
                      <a:endParaRPr sz="1000" b="1" u="none" strike="noStrike" cap="none">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Travel</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Safari</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Changes </a:t>
                      </a:r>
                      <a:endParaRPr sz="1000">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7"/>
                  </a:ext>
                </a:extLst>
              </a:tr>
              <a:tr h="720075">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Focus</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Who is in my family?  What do they look like?  What do other people’s families look like?</a:t>
                      </a:r>
                      <a:endParaRPr sz="1000" u="none" strike="noStrike" cap="none">
                        <a:solidFill>
                          <a:schemeClr val="dk2"/>
                        </a:solidFill>
                        <a:latin typeface="Century Gothic"/>
                        <a:ea typeface="Century Gothic"/>
                        <a:cs typeface="Century Gothic"/>
                        <a:sym typeface="Century Gothic"/>
                      </a:endParaRPr>
                    </a:p>
                  </a:txBody>
                  <a:tcPr marL="91425" marR="91425" marT="0" marB="0" anchor="ctr">
                    <a:solidFill>
                      <a:srgbClr val="E8A7EB"/>
                    </a:solidFill>
                  </a:tcPr>
                </a:tc>
                <a:tc>
                  <a:txBody>
                    <a:bodyPr/>
                    <a:lstStyle/>
                    <a:p>
                      <a:pPr marL="0" marR="0" lvl="0" indent="0" algn="ctr" rtl="0">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Exploring and tasting food from different countries and cultures, using cutlery, mealtimes and traditions</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Looking at different countries, cities and their landmarks. What do different houses look like around the world?</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Different ways to travel. How different transport moves, where you might see different vehicles and how you might use them</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What animals could you see on a safari? What are they like? Baby and parent animals. Why do they live there?</a:t>
                      </a:r>
                      <a:endParaRPr sz="1000">
                        <a:solidFill>
                          <a:schemeClr val="dk2"/>
                        </a:solidFill>
                        <a:latin typeface="Century Gothic"/>
                        <a:ea typeface="Century Gothic"/>
                        <a:cs typeface="Century Gothic"/>
                        <a:sym typeface="Century Gothic"/>
                      </a:endParaRPr>
                    </a:p>
                  </a:txBody>
                  <a:tcPr marL="91425" marR="91425" marT="0" marB="0" anchor="ctr">
                    <a:solidFill>
                      <a:schemeClr val="lt1"/>
                    </a:solidFill>
                  </a:tcPr>
                </a:tc>
                <a:tc>
                  <a:txBody>
                    <a:bodyPr/>
                    <a:lstStyle/>
                    <a:p>
                      <a:pPr marL="0" marR="0" lvl="0" indent="0" algn="ctr" rtl="0">
                        <a:lnSpc>
                          <a:spcPct val="100000"/>
                        </a:lnSpc>
                        <a:spcBef>
                          <a:spcPts val="0"/>
                        </a:spcBef>
                        <a:spcAft>
                          <a:spcPts val="0"/>
                        </a:spcAft>
                        <a:buClr>
                          <a:schemeClr val="dk2"/>
                        </a:buClr>
                        <a:buSzPts val="1000"/>
                        <a:buFont typeface="Century Gothic"/>
                        <a:buNone/>
                      </a:pPr>
                      <a:r>
                        <a:rPr lang="en-GB" sz="1000" u="none" strike="noStrike" cap="none">
                          <a:solidFill>
                            <a:schemeClr val="dk2"/>
                          </a:solidFill>
                          <a:latin typeface="Century Gothic"/>
                          <a:ea typeface="Century Gothic"/>
                          <a:cs typeface="Century Gothic"/>
                          <a:sym typeface="Century Gothic"/>
                        </a:rPr>
                        <a:t>How does my body change as I grow. The human life cycle. Life changes and moving on </a:t>
                      </a:r>
                      <a:endParaRPr sz="1000">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solidFill>
                      <a:schemeClr val="lt1"/>
                    </a:solidFill>
                  </a:tcPr>
                </a:tc>
                <a:extLst>
                  <a:ext uri="{0D108BD9-81ED-4DB2-BD59-A6C34878D82A}">
                    <a16:rowId xmlns:a16="http://schemas.microsoft.com/office/drawing/2014/main" val="10008"/>
                  </a:ext>
                </a:extLst>
              </a:tr>
              <a:tr h="378475">
                <a:tc>
                  <a:txBody>
                    <a:bodyPr/>
                    <a:lstStyle/>
                    <a:p>
                      <a:pPr marL="0" marR="0" lvl="0" indent="0" algn="ctr" rtl="0">
                        <a:lnSpc>
                          <a:spcPct val="115000"/>
                        </a:lnSpc>
                        <a:spcBef>
                          <a:spcPts val="0"/>
                        </a:spcBef>
                        <a:spcAft>
                          <a:spcPts val="0"/>
                        </a:spcAft>
                        <a:buClr>
                          <a:schemeClr val="dk2"/>
                        </a:buClr>
                        <a:buSzPts val="1400"/>
                        <a:buFont typeface="Century Gothic"/>
                        <a:buNone/>
                      </a:pPr>
                      <a:r>
                        <a:rPr lang="en-GB" sz="1400" b="1" u="none" strike="noStrike" cap="none">
                          <a:solidFill>
                            <a:schemeClr val="dk2"/>
                          </a:solidFill>
                          <a:latin typeface="Century Gothic"/>
                          <a:ea typeface="Century Gothic"/>
                          <a:cs typeface="Century Gothic"/>
                          <a:sym typeface="Century Gothic"/>
                        </a:rPr>
                        <a:t>SRE</a:t>
                      </a:r>
                      <a:endParaRPr sz="1400" b="1">
                        <a:solidFill>
                          <a:schemeClr val="dk2"/>
                        </a:solidFill>
                        <a:latin typeface="Century Gothic"/>
                        <a:ea typeface="Century Gothic"/>
                        <a:cs typeface="Century Gothic"/>
                        <a:sym typeface="Century Gothic"/>
                      </a:endParaRPr>
                    </a:p>
                  </a:txBody>
                  <a:tcPr marL="91425" marR="91425" marT="0"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Making relationships</a:t>
                      </a:r>
                      <a:endParaRPr sz="1000">
                        <a:solidFill>
                          <a:schemeClr val="dk2"/>
                        </a:solidFill>
                        <a:latin typeface="Century Gothic"/>
                        <a:ea typeface="Century Gothic"/>
                        <a:cs typeface="Century Gothic"/>
                        <a:sym typeface="Century Gothic"/>
                      </a:endParaRPr>
                    </a:p>
                  </a:txBody>
                  <a:tcPr marL="91425" marR="91425" marT="0" marB="0" anchor="ctr">
                    <a:lnB w="12700" cap="flat" cmpd="sng">
                      <a:solidFill>
                        <a:schemeClr val="dk1"/>
                      </a:solidFill>
                      <a:prstDash val="solid"/>
                      <a:round/>
                      <a:headEnd type="none" w="sm" len="sm"/>
                      <a:tailEnd type="none" w="sm" len="sm"/>
                    </a:lnB>
                    <a:solidFill>
                      <a:srgbClr val="E8A7EB"/>
                    </a:solidFill>
                  </a:tcPr>
                </a:tc>
                <a:tc>
                  <a:txBody>
                    <a:bodyPr/>
                    <a:lstStyle/>
                    <a:p>
                      <a:pPr marL="0" marR="0" lvl="0" indent="0" algn="ctr" rtl="0">
                        <a:lnSpc>
                          <a:spcPct val="115000"/>
                        </a:lnSpc>
                        <a:spcBef>
                          <a:spcPts val="0"/>
                        </a:spcBef>
                        <a:spcAft>
                          <a:spcPts val="0"/>
                        </a:spcAft>
                        <a:buClr>
                          <a:srgbClr val="000000"/>
                        </a:buClr>
                        <a:buSzPts val="1000"/>
                        <a:buFont typeface="Century Gothic"/>
                        <a:buNone/>
                      </a:pPr>
                      <a:r>
                        <a:rPr lang="en-GB" sz="1000" b="1" i="0" u="none" strike="noStrike" cap="none">
                          <a:solidFill>
                            <a:schemeClr val="dk2"/>
                          </a:solidFill>
                          <a:latin typeface="Century Gothic"/>
                          <a:ea typeface="Century Gothic"/>
                          <a:cs typeface="Century Gothic"/>
                          <a:sym typeface="Century Gothic"/>
                        </a:rPr>
                        <a:t>Understanding Emotions</a:t>
                      </a:r>
                      <a:endParaRPr sz="1000">
                        <a:solidFill>
                          <a:schemeClr val="dk2"/>
                        </a:solidFill>
                        <a:latin typeface="Century Gothic"/>
                        <a:ea typeface="Century Gothic"/>
                        <a:cs typeface="Century Gothic"/>
                        <a:sym typeface="Century Gothic"/>
                      </a:endParaRPr>
                    </a:p>
                  </a:txBody>
                  <a:tcPr marL="91425" marR="91425" marT="0" marB="0"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Sense of self</a:t>
                      </a:r>
                      <a:endParaRPr sz="1000">
                        <a:solidFill>
                          <a:schemeClr val="dk2"/>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000"/>
                        <a:buFont typeface="Quattrocento Sans"/>
                        <a:buNone/>
                      </a:pPr>
                      <a:endParaRPr sz="1000" b="1" u="none" strike="noStrike" cap="none">
                        <a:solidFill>
                          <a:schemeClr val="dk2"/>
                        </a:solidFill>
                        <a:latin typeface="Century Gothic"/>
                        <a:ea typeface="Century Gothic"/>
                        <a:cs typeface="Century Gothic"/>
                        <a:sym typeface="Century Gothic"/>
                      </a:endParaRPr>
                    </a:p>
                  </a:txBody>
                  <a:tcPr marL="91425" marR="91425" marT="0" marB="0"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2"/>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Making relationships</a:t>
                      </a:r>
                      <a:endParaRPr sz="1000">
                        <a:solidFill>
                          <a:schemeClr val="dk2"/>
                        </a:solidFill>
                        <a:latin typeface="Century Gothic"/>
                        <a:ea typeface="Century Gothic"/>
                        <a:cs typeface="Century Gothic"/>
                        <a:sym typeface="Century Gothic"/>
                      </a:endParaRPr>
                    </a:p>
                  </a:txBody>
                  <a:tcPr marL="91425" marR="91425" marT="0" marB="0"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1000"/>
                        <a:buFont typeface="Century Gothic"/>
                        <a:buNone/>
                      </a:pPr>
                      <a:r>
                        <a:rPr lang="en-GB" sz="1000" b="1" i="0" u="none" strike="noStrike" cap="none">
                          <a:solidFill>
                            <a:schemeClr val="dk2"/>
                          </a:solidFill>
                          <a:latin typeface="Century Gothic"/>
                          <a:ea typeface="Century Gothic"/>
                          <a:cs typeface="Century Gothic"/>
                          <a:sym typeface="Century Gothic"/>
                        </a:rPr>
                        <a:t>Understanding Emotions</a:t>
                      </a:r>
                      <a:endParaRPr sz="1000">
                        <a:solidFill>
                          <a:schemeClr val="dk2"/>
                        </a:solidFill>
                        <a:latin typeface="Century Gothic"/>
                        <a:ea typeface="Century Gothic"/>
                        <a:cs typeface="Century Gothic"/>
                        <a:sym typeface="Century Gothic"/>
                      </a:endParaRPr>
                    </a:p>
                  </a:txBody>
                  <a:tcPr marL="91425" marR="91425" marT="0" marB="0"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entury Gothic"/>
                        <a:buNone/>
                      </a:pPr>
                      <a:r>
                        <a:rPr lang="en-GB" sz="1000" b="1" u="none" strike="noStrike" cap="none">
                          <a:solidFill>
                            <a:schemeClr val="dk2"/>
                          </a:solidFill>
                          <a:latin typeface="Century Gothic"/>
                          <a:ea typeface="Century Gothic"/>
                          <a:cs typeface="Century Gothic"/>
                          <a:sym typeface="Century Gothic"/>
                        </a:rPr>
                        <a:t>Sense of self</a:t>
                      </a:r>
                      <a:endParaRPr sz="1000">
                        <a:solidFill>
                          <a:schemeClr val="dk2"/>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chemeClr val="dk1"/>
                        </a:buClr>
                        <a:buSzPts val="1000"/>
                        <a:buFont typeface="Quattrocento Sans"/>
                        <a:buNone/>
                      </a:pPr>
                      <a:endParaRPr sz="1000" b="1" u="none" strike="noStrike" cap="none">
                        <a:solidFill>
                          <a:schemeClr val="dk2"/>
                        </a:solidFill>
                        <a:latin typeface="Century Gothic"/>
                        <a:ea typeface="Century Gothic"/>
                        <a:cs typeface="Century Gothic"/>
                        <a:sym typeface="Century Gothic"/>
                      </a:endParaRPr>
                    </a:p>
                  </a:txBody>
                  <a:tcPr marL="91425" marR="91425" marT="0"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2"/>
          <p:cNvSpPr txBox="1">
            <a:spLocks noGrp="1"/>
          </p:cNvSpPr>
          <p:nvPr>
            <p:ph type="title"/>
          </p:nvPr>
        </p:nvSpPr>
        <p:spPr>
          <a:xfrm>
            <a:off x="1065212" y="304800"/>
            <a:ext cx="10058402" cy="71878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3600"/>
              <a:buFont typeface="Quattrocento Sans"/>
              <a:buNone/>
            </a:pPr>
            <a:r>
              <a:rPr lang="en-GB"/>
              <a:t>How this all links together</a:t>
            </a:r>
            <a:endParaRPr/>
          </a:p>
        </p:txBody>
      </p:sp>
      <p:sp>
        <p:nvSpPr>
          <p:cNvPr id="513" name="Google Shape;513;p12"/>
          <p:cNvSpPr/>
          <p:nvPr/>
        </p:nvSpPr>
        <p:spPr>
          <a:xfrm>
            <a:off x="709683" y="1214651"/>
            <a:ext cx="6201756" cy="1869743"/>
          </a:xfrm>
          <a:prstGeom prst="rightArrowCallout">
            <a:avLst>
              <a:gd name="adj1" fmla="val 25000"/>
              <a:gd name="adj2" fmla="val 25000"/>
              <a:gd name="adj3" fmla="val 25000"/>
              <a:gd name="adj4" fmla="val 64977"/>
            </a:avLst>
          </a:prstGeom>
          <a:solidFill>
            <a:srgbClr val="C3ED9E"/>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18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800">
                <a:solidFill>
                  <a:schemeClr val="dk2"/>
                </a:solidFill>
                <a:latin typeface="Quattrocento Sans"/>
                <a:ea typeface="Quattrocento Sans"/>
                <a:cs typeface="Quattrocento Sans"/>
                <a:sym typeface="Quattrocento Sans"/>
              </a:rPr>
              <a:t>EHC plan detailing a child’s needs, strengths and areas for development</a:t>
            </a:r>
            <a:endParaRPr/>
          </a:p>
        </p:txBody>
      </p:sp>
      <p:sp>
        <p:nvSpPr>
          <p:cNvPr id="514" name="Google Shape;514;p12"/>
          <p:cNvSpPr/>
          <p:nvPr/>
        </p:nvSpPr>
        <p:spPr>
          <a:xfrm>
            <a:off x="7315201" y="1091820"/>
            <a:ext cx="4107976" cy="2511189"/>
          </a:xfrm>
          <a:prstGeom prst="downArrowCallout">
            <a:avLst>
              <a:gd name="adj1" fmla="val 14720"/>
              <a:gd name="adj2" fmla="val 25000"/>
              <a:gd name="adj3" fmla="val 18458"/>
              <a:gd name="adj4" fmla="val 64977"/>
            </a:avLst>
          </a:prstGeom>
          <a:solidFill>
            <a:srgbClr val="C3ED9E"/>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800">
                <a:solidFill>
                  <a:schemeClr val="dk2"/>
                </a:solidFill>
                <a:latin typeface="Quattrocento Sans"/>
                <a:ea typeface="Quattrocento Sans"/>
                <a:cs typeface="Quattrocento Sans"/>
                <a:sym typeface="Quattrocento Sans"/>
              </a:rPr>
              <a:t>PLIM written to reflect all the outcomes on the EHC plan shared with parents, therapists and teachers</a:t>
            </a:r>
            <a:endParaRPr/>
          </a:p>
        </p:txBody>
      </p:sp>
      <p:sp>
        <p:nvSpPr>
          <p:cNvPr id="515" name="Google Shape;515;p12"/>
          <p:cNvSpPr/>
          <p:nvPr/>
        </p:nvSpPr>
        <p:spPr>
          <a:xfrm>
            <a:off x="5177643" y="4012442"/>
            <a:ext cx="6245534" cy="2186476"/>
          </a:xfrm>
          <a:prstGeom prst="leftArrowCallout">
            <a:avLst>
              <a:gd name="adj1" fmla="val 25000"/>
              <a:gd name="adj2" fmla="val 25000"/>
              <a:gd name="adj3" fmla="val 25000"/>
              <a:gd name="adj4" fmla="val 64977"/>
            </a:avLst>
          </a:prstGeom>
          <a:solidFill>
            <a:srgbClr val="C3ED9E"/>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2"/>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800">
                <a:solidFill>
                  <a:schemeClr val="dk2"/>
                </a:solidFill>
                <a:latin typeface="Quattrocento Sans"/>
                <a:ea typeface="Quattrocento Sans"/>
                <a:cs typeface="Quattrocento Sans"/>
                <a:sym typeface="Quattrocento Sans"/>
              </a:rPr>
              <a:t>PLIMs inform planning and specific interventions in class to support children to achieve their outcomes</a:t>
            </a:r>
            <a:endParaRPr/>
          </a:p>
        </p:txBody>
      </p:sp>
      <p:sp>
        <p:nvSpPr>
          <p:cNvPr id="516" name="Google Shape;516;p12"/>
          <p:cNvSpPr/>
          <p:nvPr/>
        </p:nvSpPr>
        <p:spPr>
          <a:xfrm>
            <a:off x="709682" y="3248165"/>
            <a:ext cx="4076073" cy="2950753"/>
          </a:xfrm>
          <a:prstGeom prst="upArrowCallout">
            <a:avLst>
              <a:gd name="adj1" fmla="val 12879"/>
              <a:gd name="adj2" fmla="val 24495"/>
              <a:gd name="adj3" fmla="val 17929"/>
              <a:gd name="adj4" fmla="val 70533"/>
            </a:avLst>
          </a:prstGeom>
          <a:solidFill>
            <a:srgbClr val="C3ED9E"/>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600">
                <a:solidFill>
                  <a:schemeClr val="dk2"/>
                </a:solidFill>
                <a:latin typeface="Quattrocento Sans"/>
                <a:ea typeface="Quattrocento Sans"/>
                <a:cs typeface="Quattrocento Sans"/>
                <a:sym typeface="Quattrocento Sans"/>
              </a:rPr>
              <a:t>PLIMs reviewed and then shared with parents termly; new steps set where needed</a:t>
            </a:r>
            <a:endParaRPr/>
          </a:p>
          <a:p>
            <a:pPr marL="0" marR="0" lvl="0" indent="0" algn="ctr" rtl="0">
              <a:spcBef>
                <a:spcPts val="0"/>
              </a:spcBef>
              <a:spcAft>
                <a:spcPts val="0"/>
              </a:spcAft>
              <a:buNone/>
            </a:pPr>
            <a:endParaRPr sz="16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600">
                <a:solidFill>
                  <a:schemeClr val="dk2"/>
                </a:solidFill>
                <a:latin typeface="Quattrocento Sans"/>
                <a:ea typeface="Quattrocento Sans"/>
                <a:cs typeface="Quattrocento Sans"/>
                <a:sym typeface="Quattrocento Sans"/>
              </a:rPr>
              <a:t>New end of Key Stage outcomes set at the end of each key stage Transitional Annual Review</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p:nvPr/>
        </p:nvSpPr>
        <p:spPr>
          <a:xfrm>
            <a:off x="1066799" y="1595846"/>
            <a:ext cx="10058402" cy="12192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060"/>
              </a:buClr>
              <a:buSzPts val="6000"/>
              <a:buFont typeface="Quattrocento Sans"/>
              <a:buNone/>
            </a:pPr>
            <a:r>
              <a:rPr lang="en-GB" sz="6000">
                <a:solidFill>
                  <a:srgbClr val="002060"/>
                </a:solidFill>
                <a:latin typeface="Quattrocento Sans"/>
                <a:ea typeface="Quattrocento Sans"/>
                <a:cs typeface="Quattrocento Sans"/>
                <a:sym typeface="Quattrocento Sans"/>
              </a:rPr>
              <a:t>Any questions?</a:t>
            </a:r>
            <a:endParaRPr/>
          </a:p>
        </p:txBody>
      </p:sp>
      <p:sp>
        <p:nvSpPr>
          <p:cNvPr id="522" name="Google Shape;522;p14"/>
          <p:cNvSpPr/>
          <p:nvPr/>
        </p:nvSpPr>
        <p:spPr>
          <a:xfrm>
            <a:off x="259976" y="2815046"/>
            <a:ext cx="11672048" cy="24314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rgbClr val="9A5315"/>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2800">
                <a:solidFill>
                  <a:srgbClr val="002060"/>
                </a:solidFill>
                <a:latin typeface="Quattrocento Sans"/>
                <a:ea typeface="Quattrocento Sans"/>
                <a:cs typeface="Quattrocento Sans"/>
                <a:sym typeface="Quattrocento Sans"/>
              </a:rPr>
              <a:t>Miss Kidd</a:t>
            </a:r>
            <a:endParaRPr/>
          </a:p>
          <a:p>
            <a:pPr marL="0" marR="0" lvl="0" indent="0" algn="ctr" rtl="0">
              <a:spcBef>
                <a:spcPts val="0"/>
              </a:spcBef>
              <a:spcAft>
                <a:spcPts val="0"/>
              </a:spcAft>
              <a:buNone/>
            </a:pPr>
            <a:r>
              <a:rPr lang="en-GB" sz="2800">
                <a:solidFill>
                  <a:srgbClr val="002060"/>
                </a:solidFill>
                <a:latin typeface="Quattrocento Sans"/>
                <a:ea typeface="Quattrocento Sans"/>
                <a:cs typeface="Quattrocento Sans"/>
                <a:sym typeface="Quattrocento Sans"/>
              </a:rPr>
              <a:t>Miss Jones</a:t>
            </a:r>
            <a:endParaRPr/>
          </a:p>
          <a:p>
            <a:pPr marL="0" marR="0" lvl="0" indent="0" algn="ctr" rtl="0">
              <a:spcBef>
                <a:spcPts val="0"/>
              </a:spcBef>
              <a:spcAft>
                <a:spcPts val="0"/>
              </a:spcAft>
              <a:buNone/>
            </a:pPr>
            <a:r>
              <a:rPr lang="en-GB" sz="2800">
                <a:solidFill>
                  <a:srgbClr val="002060"/>
                </a:solidFill>
                <a:latin typeface="Quattrocento Sans"/>
                <a:ea typeface="Quattrocento Sans"/>
                <a:cs typeface="Quattrocento Sans"/>
                <a:sym typeface="Quattrocento Sans"/>
              </a:rPr>
              <a:t>Mrs Cotzias</a:t>
            </a:r>
            <a:endParaRPr/>
          </a:p>
          <a:p>
            <a:pPr marL="342900" marR="0" lvl="0" indent="-215900" algn="l" rtl="0">
              <a:spcBef>
                <a:spcPts val="0"/>
              </a:spcBef>
              <a:spcAft>
                <a:spcPts val="0"/>
              </a:spcAft>
              <a:buClr>
                <a:schemeClr val="dk1"/>
              </a:buClr>
              <a:buSzPts val="2000"/>
              <a:buFont typeface="Arial"/>
              <a:buNone/>
            </a:pPr>
            <a:endParaRPr sz="2000" b="1" u="sng">
              <a:solidFill>
                <a:srgbClr val="9A5315"/>
              </a:solidFill>
              <a:latin typeface="Quattrocento Sans"/>
              <a:ea typeface="Quattrocento Sans"/>
              <a:cs typeface="Quattrocento Sans"/>
              <a:sym typeface="Quattrocento Sans"/>
            </a:endParaRPr>
          </a:p>
          <a:p>
            <a:pPr marL="342900" marR="0" lvl="0" indent="-215900" algn="l" rtl="0">
              <a:spcBef>
                <a:spcPts val="0"/>
              </a:spcBef>
              <a:spcAft>
                <a:spcPts val="0"/>
              </a:spcAft>
              <a:buClr>
                <a:schemeClr val="dk1"/>
              </a:buClr>
              <a:buSzPts val="2000"/>
              <a:buFont typeface="Arial"/>
              <a:buNone/>
            </a:pPr>
            <a:endParaRPr sz="2000">
              <a:solidFill>
                <a:srgbClr val="9A5315"/>
              </a:solidFill>
              <a:latin typeface="Quattrocento Sans"/>
              <a:ea typeface="Quattrocento Sans"/>
              <a:cs typeface="Quattrocento Sans"/>
              <a:sym typeface="Quattrocento Sans"/>
            </a:endParaRPr>
          </a:p>
        </p:txBody>
      </p:sp>
      <p:sp>
        <p:nvSpPr>
          <p:cNvPr id="523" name="Google Shape;523;p14"/>
          <p:cNvSpPr txBox="1"/>
          <p:nvPr/>
        </p:nvSpPr>
        <p:spPr>
          <a:xfrm>
            <a:off x="1066800" y="5410200"/>
            <a:ext cx="100584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2060"/>
                </a:solidFill>
                <a:latin typeface="Quattrocento Sans"/>
                <a:ea typeface="Quattrocento Sans"/>
                <a:cs typeface="Quattrocento Sans"/>
                <a:sym typeface="Quattrocento Sans"/>
              </a:rPr>
              <a:t>If watching virtually, please send questions to: Rainbowsen@greenwrythe.org.uk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
          <p:cNvSpPr txBox="1">
            <a:spLocks noGrp="1"/>
          </p:cNvSpPr>
          <p:nvPr>
            <p:ph type="title"/>
          </p:nvPr>
        </p:nvSpPr>
        <p:spPr>
          <a:xfrm>
            <a:off x="1065212" y="304800"/>
            <a:ext cx="10058402" cy="93714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4D290A"/>
              </a:buClr>
              <a:buSzPct val="100000"/>
              <a:buFont typeface="Quattrocento Sans"/>
              <a:buNone/>
            </a:pPr>
            <a:r>
              <a:rPr lang="en-GB" sz="4800"/>
              <a:t>Our journey since September 2019</a:t>
            </a:r>
            <a:endParaRPr/>
          </a:p>
        </p:txBody>
      </p:sp>
      <p:sp>
        <p:nvSpPr>
          <p:cNvPr id="451" name="Google Shape;451;p2"/>
          <p:cNvSpPr txBox="1">
            <a:spLocks noGrp="1"/>
          </p:cNvSpPr>
          <p:nvPr>
            <p:ph type="body" idx="1"/>
          </p:nvPr>
        </p:nvSpPr>
        <p:spPr>
          <a:xfrm>
            <a:off x="423081" y="1752600"/>
            <a:ext cx="11368585" cy="4229100"/>
          </a:xfrm>
          <a:prstGeom prst="rect">
            <a:avLst/>
          </a:prstGeom>
          <a:noFill/>
          <a:ln>
            <a:noFill/>
          </a:ln>
        </p:spPr>
        <p:txBody>
          <a:bodyPr spcFirstLastPara="1" wrap="square" lIns="91425" tIns="45700" rIns="91425" bIns="45700" anchor="t" anchorCtr="0">
            <a:normAutofit/>
          </a:bodyPr>
          <a:lstStyle/>
          <a:p>
            <a:pPr marL="347472" lvl="0" indent="-358902" algn="l" rtl="0">
              <a:lnSpc>
                <a:spcPct val="100000"/>
              </a:lnSpc>
              <a:spcBef>
                <a:spcPts val="0"/>
              </a:spcBef>
              <a:spcAft>
                <a:spcPts val="0"/>
              </a:spcAft>
              <a:buClr>
                <a:srgbClr val="0070C0"/>
              </a:buClr>
              <a:buSzPts val="2400"/>
              <a:buChar char="•"/>
            </a:pPr>
            <a:r>
              <a:rPr lang="en-GB">
                <a:solidFill>
                  <a:srgbClr val="0070C0"/>
                </a:solidFill>
              </a:rPr>
              <a:t>Joined the trial of the Government’s new Engagement Model (assessed through Bsquared)</a:t>
            </a:r>
            <a:endParaRPr/>
          </a:p>
          <a:p>
            <a:pPr marL="347472" lvl="0" indent="-358902" algn="l" rtl="0">
              <a:lnSpc>
                <a:spcPct val="100000"/>
              </a:lnSpc>
              <a:spcBef>
                <a:spcPts val="1800"/>
              </a:spcBef>
              <a:spcAft>
                <a:spcPts val="0"/>
              </a:spcAft>
              <a:buClr>
                <a:srgbClr val="0070C0"/>
              </a:buClr>
              <a:buSzPts val="2400"/>
              <a:buChar char="•"/>
            </a:pPr>
            <a:r>
              <a:rPr lang="en-GB">
                <a:solidFill>
                  <a:srgbClr val="0070C0"/>
                </a:solidFill>
              </a:rPr>
              <a:t>Introduction of PLIMs to more thoroughly address the needs of the pupils and all their EHCP outcomes</a:t>
            </a:r>
            <a:endParaRPr>
              <a:solidFill>
                <a:srgbClr val="0070C0"/>
              </a:solidFill>
            </a:endParaRPr>
          </a:p>
          <a:p>
            <a:pPr marL="347472" lvl="0" indent="-320802" algn="l" rtl="0">
              <a:lnSpc>
                <a:spcPct val="100000"/>
              </a:lnSpc>
              <a:spcBef>
                <a:spcPts val="1800"/>
              </a:spcBef>
              <a:spcAft>
                <a:spcPts val="0"/>
              </a:spcAft>
              <a:buClr>
                <a:srgbClr val="0070C0"/>
              </a:buClr>
              <a:buSzPts val="1800"/>
              <a:buChar char="•"/>
            </a:pPr>
            <a:r>
              <a:rPr lang="en-GB">
                <a:solidFill>
                  <a:srgbClr val="0070C0"/>
                </a:solidFill>
              </a:rPr>
              <a:t>More holistic approach to therapy with OT and SALT contributing to PLIMs</a:t>
            </a:r>
            <a:endParaRPr>
              <a:solidFill>
                <a:srgbClr val="0070C0"/>
              </a:solidFill>
            </a:endParaRPr>
          </a:p>
          <a:p>
            <a:pPr marL="347472" lvl="0" indent="0" algn="l" rtl="0">
              <a:lnSpc>
                <a:spcPct val="100000"/>
              </a:lnSpc>
              <a:spcBef>
                <a:spcPts val="180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
          <p:cNvSpPr txBox="1">
            <a:spLocks noGrp="1"/>
          </p:cNvSpPr>
          <p:nvPr>
            <p:ph type="title"/>
          </p:nvPr>
        </p:nvSpPr>
        <p:spPr>
          <a:xfrm>
            <a:off x="1065212" y="1407994"/>
            <a:ext cx="10058402" cy="430700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70C0"/>
              </a:buClr>
              <a:buSzPct val="100000"/>
              <a:buFont typeface="Quattrocento Sans"/>
              <a:buNone/>
            </a:pPr>
            <a:r>
              <a:rPr lang="en-GB">
                <a:solidFill>
                  <a:srgbClr val="0070C0"/>
                </a:solidFill>
              </a:rPr>
              <a:t>At Rainbow we embrace the ethos of children fulfilling their potential, and “being the best they can be”.   The importance of ‘learning to learn’ providing teaching and learning experiences to make sure children are ‘ready to learn’ is paramount.  This will equip them with a  broad range of knowledge and skills to provide a solid foundation to progress through school and life.   We recognise that Rainbow children do not develop neuro-typically.</a:t>
            </a:r>
            <a:endParaRPr/>
          </a:p>
        </p:txBody>
      </p:sp>
      <p:sp>
        <p:nvSpPr>
          <p:cNvPr id="457" name="Google Shape;457;p3"/>
          <p:cNvSpPr txBox="1"/>
          <p:nvPr/>
        </p:nvSpPr>
        <p:spPr>
          <a:xfrm>
            <a:off x="1065212" y="318448"/>
            <a:ext cx="10058402" cy="67887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70C0"/>
              </a:buClr>
              <a:buSzPts val="3600"/>
              <a:buFont typeface="Quattrocento Sans"/>
              <a:buNone/>
            </a:pPr>
            <a:r>
              <a:rPr lang="en-GB" sz="3600" b="0" i="0" u="none" strike="noStrike" cap="none">
                <a:solidFill>
                  <a:srgbClr val="0070C0"/>
                </a:solidFill>
                <a:latin typeface="Quattrocento Sans"/>
                <a:ea typeface="Quattrocento Sans"/>
                <a:cs typeface="Quattrocento Sans"/>
                <a:sym typeface="Quattrocento Sans"/>
              </a:rPr>
              <a:t>Moving forward…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
          <p:cNvSpPr txBox="1">
            <a:spLocks noGrp="1"/>
          </p:cNvSpPr>
          <p:nvPr>
            <p:ph type="title"/>
          </p:nvPr>
        </p:nvSpPr>
        <p:spPr>
          <a:xfrm>
            <a:off x="945362" y="91750"/>
            <a:ext cx="10058400" cy="855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33E0F"/>
              </a:buClr>
              <a:buSzPts val="3600"/>
              <a:buFont typeface="Quattrocento Sans"/>
              <a:buNone/>
            </a:pPr>
            <a:r>
              <a:rPr lang="en-GB">
                <a:solidFill>
                  <a:srgbClr val="733E0F"/>
                </a:solidFill>
              </a:rPr>
              <a:t>From September 2021</a:t>
            </a:r>
            <a:endParaRPr/>
          </a:p>
        </p:txBody>
      </p:sp>
      <p:sp>
        <p:nvSpPr>
          <p:cNvPr id="463" name="Google Shape;463;p8"/>
          <p:cNvSpPr txBox="1">
            <a:spLocks noGrp="1"/>
          </p:cNvSpPr>
          <p:nvPr>
            <p:ph type="body" idx="1"/>
          </p:nvPr>
        </p:nvSpPr>
        <p:spPr>
          <a:xfrm>
            <a:off x="491325" y="1038675"/>
            <a:ext cx="11273100" cy="5046900"/>
          </a:xfrm>
          <a:prstGeom prst="rect">
            <a:avLst/>
          </a:prstGeom>
          <a:noFill/>
          <a:ln>
            <a:noFill/>
          </a:ln>
        </p:spPr>
        <p:txBody>
          <a:bodyPr spcFirstLastPara="1" wrap="square" lIns="91425" tIns="45700" rIns="91425" bIns="45700" anchor="t" anchorCtr="0">
            <a:normAutofit fontScale="85000" lnSpcReduction="10000"/>
          </a:bodyPr>
          <a:lstStyle/>
          <a:p>
            <a:pPr marL="347472" lvl="0" indent="-351917" algn="l" rtl="0">
              <a:spcBef>
                <a:spcPts val="1800"/>
              </a:spcBef>
              <a:spcAft>
                <a:spcPts val="0"/>
              </a:spcAft>
              <a:buClr>
                <a:srgbClr val="0070C0"/>
              </a:buClr>
              <a:buSzPct val="100000"/>
              <a:buChar char="•"/>
            </a:pPr>
            <a:r>
              <a:rPr lang="en-GB" sz="2200">
                <a:solidFill>
                  <a:srgbClr val="0070C0"/>
                </a:solidFill>
              </a:rPr>
              <a:t>2021-2 Engagement model will be used to identify </a:t>
            </a:r>
            <a:r>
              <a:rPr lang="en-GB" sz="2200" b="1">
                <a:solidFill>
                  <a:srgbClr val="0070C0"/>
                </a:solidFill>
              </a:rPr>
              <a:t>how</a:t>
            </a:r>
            <a:r>
              <a:rPr lang="en-GB" sz="2200">
                <a:solidFill>
                  <a:srgbClr val="0070C0"/>
                </a:solidFill>
              </a:rPr>
              <a:t> children learn -through exploring, anticipating, realising, persisting and initiating, you will see evidence of this in their observations in their PLIM folders</a:t>
            </a:r>
            <a:endParaRPr sz="2200">
              <a:solidFill>
                <a:srgbClr val="0070C0"/>
              </a:solidFill>
            </a:endParaRPr>
          </a:p>
          <a:p>
            <a:pPr marL="347472" lvl="0" indent="0" algn="l" rtl="0">
              <a:spcBef>
                <a:spcPts val="1800"/>
              </a:spcBef>
              <a:spcAft>
                <a:spcPts val="0"/>
              </a:spcAft>
              <a:buNone/>
            </a:pPr>
            <a:endParaRPr sz="2200">
              <a:solidFill>
                <a:srgbClr val="0070C0"/>
              </a:solidFill>
            </a:endParaRPr>
          </a:p>
          <a:p>
            <a:pPr marL="347472" lvl="0" indent="-351917" algn="l" rtl="0">
              <a:spcBef>
                <a:spcPts val="1800"/>
              </a:spcBef>
              <a:spcAft>
                <a:spcPts val="0"/>
              </a:spcAft>
              <a:buClr>
                <a:srgbClr val="0070C0"/>
              </a:buClr>
              <a:buSzPct val="100000"/>
              <a:buChar char="•"/>
            </a:pPr>
            <a:r>
              <a:rPr lang="en-GB" sz="2200">
                <a:solidFill>
                  <a:srgbClr val="0070C0"/>
                </a:solidFill>
              </a:rPr>
              <a:t>At the end of a Key Stage school are required to report to the DFE whether a child is working within the engagement model or at the Pre Key Stage Standards </a:t>
            </a:r>
            <a:endParaRPr sz="2200">
              <a:solidFill>
                <a:srgbClr val="0070C0"/>
              </a:solidFill>
            </a:endParaRPr>
          </a:p>
          <a:p>
            <a:pPr marL="347472" lvl="0" indent="-351917" algn="l" rtl="0">
              <a:spcBef>
                <a:spcPts val="1800"/>
              </a:spcBef>
              <a:spcAft>
                <a:spcPts val="0"/>
              </a:spcAft>
              <a:buClr>
                <a:srgbClr val="0070C0"/>
              </a:buClr>
              <a:buSzPct val="100000"/>
              <a:buChar char="•"/>
            </a:pPr>
            <a:r>
              <a:rPr lang="en-GB" sz="2200">
                <a:solidFill>
                  <a:srgbClr val="0070C0"/>
                </a:solidFill>
              </a:rPr>
              <a:t>2021-2 After consultation with other settings and further training we have adopted the EYFS curriculum </a:t>
            </a:r>
            <a:endParaRPr sz="2200">
              <a:solidFill>
                <a:srgbClr val="0070C0"/>
              </a:solidFill>
            </a:endParaRPr>
          </a:p>
          <a:p>
            <a:pPr marL="347472" lvl="0" indent="-351917" algn="l" rtl="0">
              <a:spcBef>
                <a:spcPts val="1800"/>
              </a:spcBef>
              <a:spcAft>
                <a:spcPts val="0"/>
              </a:spcAft>
              <a:buClr>
                <a:srgbClr val="0070C0"/>
              </a:buClr>
              <a:buSzPct val="100000"/>
              <a:buChar char="•"/>
            </a:pPr>
            <a:r>
              <a:rPr lang="en-GB" sz="2200">
                <a:solidFill>
                  <a:srgbClr val="0070C0"/>
                </a:solidFill>
              </a:rPr>
              <a:t>Small steps of progress will be tracked using B squared (EYFS ‘Birth to Five’) and will be reported at the annual review meeting from Jan 2022</a:t>
            </a:r>
            <a:endParaRPr sz="2200">
              <a:solidFill>
                <a:srgbClr val="0070C0"/>
              </a:solidFill>
            </a:endParaRPr>
          </a:p>
          <a:p>
            <a:pPr marL="0" lvl="0" indent="0" algn="l" rtl="0">
              <a:lnSpc>
                <a:spcPct val="100000"/>
              </a:lnSpc>
              <a:spcBef>
                <a:spcPts val="1800"/>
              </a:spcBef>
              <a:spcAft>
                <a:spcPts val="0"/>
              </a:spcAft>
              <a:buNone/>
            </a:pPr>
            <a:endParaRPr sz="2200">
              <a:solidFill>
                <a:srgbClr val="0070C0"/>
              </a:solidFill>
            </a:endParaRPr>
          </a:p>
          <a:p>
            <a:pPr marL="347472" lvl="0" indent="-351917" algn="l" rtl="0">
              <a:lnSpc>
                <a:spcPct val="100000"/>
              </a:lnSpc>
              <a:spcBef>
                <a:spcPts val="1800"/>
              </a:spcBef>
              <a:spcAft>
                <a:spcPts val="0"/>
              </a:spcAft>
              <a:buClr>
                <a:srgbClr val="0070C0"/>
              </a:buClr>
              <a:buSzPct val="100000"/>
              <a:buChar char="•"/>
            </a:pPr>
            <a:r>
              <a:rPr lang="en-GB" sz="2200">
                <a:solidFill>
                  <a:srgbClr val="0070C0"/>
                </a:solidFill>
              </a:rPr>
              <a:t>Children can work at their own pace, building their skills within their own capabilities; a child may work across a number of ranges (age brackets) in different areas according to their ability</a:t>
            </a:r>
            <a:endParaRPr sz="2200"/>
          </a:p>
          <a:p>
            <a:pPr marL="347472" lvl="0" indent="-301752" algn="l" rtl="0">
              <a:lnSpc>
                <a:spcPct val="100000"/>
              </a:lnSpc>
              <a:spcBef>
                <a:spcPts val="1800"/>
              </a:spcBef>
              <a:spcAft>
                <a:spcPts val="0"/>
              </a:spcAft>
              <a:buClr>
                <a:srgbClr val="0070C0"/>
              </a:buClr>
              <a:buSzPct val="100000"/>
              <a:buChar char="•"/>
            </a:pPr>
            <a:r>
              <a:rPr lang="en-GB" sz="2200">
                <a:solidFill>
                  <a:srgbClr val="0070C0"/>
                </a:solidFill>
              </a:rPr>
              <a:t>Teachers can tailor learning more easily to the individual needs of the child.</a:t>
            </a:r>
            <a:endParaRPr sz="2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
          <p:cNvSpPr txBox="1">
            <a:spLocks noGrp="1"/>
          </p:cNvSpPr>
          <p:nvPr>
            <p:ph type="title"/>
          </p:nvPr>
        </p:nvSpPr>
        <p:spPr>
          <a:xfrm>
            <a:off x="769120" y="531218"/>
            <a:ext cx="10058402" cy="85344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D290A"/>
              </a:buClr>
              <a:buSzPts val="4800"/>
              <a:buFont typeface="Quattrocento Sans"/>
              <a:buNone/>
            </a:pPr>
            <a:r>
              <a:rPr lang="en-GB" sz="4800"/>
              <a:t>Pyramid of learning</a:t>
            </a:r>
            <a:endParaRPr/>
          </a:p>
        </p:txBody>
      </p:sp>
      <p:pic>
        <p:nvPicPr>
          <p:cNvPr id="469" name="Google Shape;469;p4" descr="See the source image"/>
          <p:cNvPicPr preferRelativeResize="0">
            <a:picLocks noGrp="1"/>
          </p:cNvPicPr>
          <p:nvPr>
            <p:ph type="body" idx="1"/>
          </p:nvPr>
        </p:nvPicPr>
        <p:blipFill rotWithShape="1">
          <a:blip r:embed="rId3">
            <a:alphaModFix/>
          </a:blip>
          <a:srcRect/>
          <a:stretch/>
        </p:blipFill>
        <p:spPr>
          <a:xfrm>
            <a:off x="351219" y="1384658"/>
            <a:ext cx="7421181" cy="4510030"/>
          </a:xfrm>
          <a:prstGeom prst="rect">
            <a:avLst/>
          </a:prstGeom>
          <a:noFill/>
          <a:ln>
            <a:noFill/>
          </a:ln>
          <a:effectLst>
            <a:outerShdw blurRad="292100" dist="139700" dir="2700000" algn="tl" rotWithShape="0">
              <a:srgbClr val="333333">
                <a:alpha val="64705"/>
              </a:srgbClr>
            </a:outerShdw>
          </a:effectLst>
        </p:spPr>
      </p:pic>
      <p:sp>
        <p:nvSpPr>
          <p:cNvPr id="470" name="Google Shape;470;p4"/>
          <p:cNvSpPr txBox="1">
            <a:spLocks noGrp="1"/>
          </p:cNvSpPr>
          <p:nvPr>
            <p:ph type="body" idx="1"/>
          </p:nvPr>
        </p:nvSpPr>
        <p:spPr>
          <a:xfrm>
            <a:off x="8150120" y="1965833"/>
            <a:ext cx="4041900" cy="33477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1800"/>
              </a:spcBef>
              <a:spcAft>
                <a:spcPts val="0"/>
              </a:spcAft>
              <a:buNone/>
            </a:pPr>
            <a:r>
              <a:rPr lang="en-GB">
                <a:solidFill>
                  <a:srgbClr val="0070C0"/>
                </a:solidFill>
              </a:rPr>
              <a:t>Becoming ready to learn</a:t>
            </a:r>
            <a:endParaRPr/>
          </a:p>
          <a:p>
            <a:pPr marL="0" lvl="0" indent="0" algn="l" rtl="0">
              <a:spcBef>
                <a:spcPts val="1800"/>
              </a:spcBef>
              <a:spcAft>
                <a:spcPts val="0"/>
              </a:spcAft>
              <a:buNone/>
            </a:pPr>
            <a:r>
              <a:rPr lang="en-GB">
                <a:solidFill>
                  <a:srgbClr val="0070C0"/>
                </a:solidFill>
              </a:rPr>
              <a:t>Behaviour</a:t>
            </a:r>
            <a:endParaRPr/>
          </a:p>
          <a:p>
            <a:pPr marL="0" lvl="0" indent="0" algn="l" rtl="0">
              <a:lnSpc>
                <a:spcPct val="100000"/>
              </a:lnSpc>
              <a:spcBef>
                <a:spcPts val="1800"/>
              </a:spcBef>
              <a:spcAft>
                <a:spcPts val="0"/>
              </a:spcAft>
              <a:buNone/>
            </a:pPr>
            <a:r>
              <a:rPr lang="en-GB">
                <a:solidFill>
                  <a:srgbClr val="0070C0"/>
                </a:solidFill>
              </a:rPr>
              <a:t>Hand eye co-ordination</a:t>
            </a:r>
            <a:endParaRPr>
              <a:solidFill>
                <a:srgbClr val="0070C0"/>
              </a:solidFill>
            </a:endParaRPr>
          </a:p>
          <a:p>
            <a:pPr marL="0" lvl="0" indent="0" algn="l" rtl="0">
              <a:lnSpc>
                <a:spcPct val="100000"/>
              </a:lnSpc>
              <a:spcBef>
                <a:spcPts val="1800"/>
              </a:spcBef>
              <a:spcAft>
                <a:spcPts val="0"/>
              </a:spcAft>
              <a:buNone/>
            </a:pPr>
            <a:r>
              <a:rPr lang="en-GB">
                <a:solidFill>
                  <a:srgbClr val="0070C0"/>
                </a:solidFill>
              </a:rPr>
              <a:t>Motor planning</a:t>
            </a:r>
            <a:endParaRPr/>
          </a:p>
          <a:p>
            <a:pPr marL="0" lvl="0" indent="0" algn="l" rtl="0">
              <a:spcBef>
                <a:spcPts val="0"/>
              </a:spcBef>
              <a:spcAft>
                <a:spcPts val="0"/>
              </a:spcAft>
              <a:buNone/>
            </a:pPr>
            <a:endParaRPr>
              <a:solidFill>
                <a:srgbClr val="0070C0"/>
              </a:solidFill>
            </a:endParaRPr>
          </a:p>
          <a:p>
            <a:pPr marL="0" lvl="0" indent="0" algn="l" rtl="0">
              <a:spcBef>
                <a:spcPts val="0"/>
              </a:spcBef>
              <a:spcAft>
                <a:spcPts val="0"/>
              </a:spcAft>
              <a:buNone/>
            </a:pPr>
            <a:r>
              <a:rPr lang="en-GB">
                <a:solidFill>
                  <a:srgbClr val="0070C0"/>
                </a:solidFill>
              </a:rPr>
              <a:t>OT needs: sensory, vestibular, proprioceptive, tactile</a:t>
            </a:r>
            <a:endParaRPr>
              <a:solidFill>
                <a:srgbClr val="0070C0"/>
              </a:solidFill>
            </a:endParaRPr>
          </a:p>
          <a:p>
            <a:pPr marL="0" lvl="0" indent="0" algn="l" rtl="0">
              <a:lnSpc>
                <a:spcPct val="100000"/>
              </a:lnSpc>
              <a:spcBef>
                <a:spcPts val="1800"/>
              </a:spcBef>
              <a:spcAft>
                <a:spcPts val="0"/>
              </a:spcAft>
              <a:buClr>
                <a:schemeClr val="dk1"/>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
          <p:cNvSpPr txBox="1">
            <a:spLocks noGrp="1"/>
          </p:cNvSpPr>
          <p:nvPr>
            <p:ph type="body" idx="1"/>
          </p:nvPr>
        </p:nvSpPr>
        <p:spPr>
          <a:xfrm>
            <a:off x="663175" y="510124"/>
            <a:ext cx="5356500" cy="5503500"/>
          </a:xfrm>
          <a:prstGeom prst="rect">
            <a:avLst/>
          </a:prstGeom>
          <a:noFill/>
          <a:ln>
            <a:noFill/>
          </a:ln>
        </p:spPr>
        <p:txBody>
          <a:bodyPr spcFirstLastPara="1" wrap="square" lIns="91425" tIns="45700" rIns="91425" bIns="45700" anchor="t" anchorCtr="0">
            <a:normAutofit/>
          </a:bodyPr>
          <a:lstStyle/>
          <a:p>
            <a:pPr marL="347472" lvl="0" indent="-195072" algn="l" rtl="0">
              <a:lnSpc>
                <a:spcPct val="100000"/>
              </a:lnSpc>
              <a:spcBef>
                <a:spcPts val="0"/>
              </a:spcBef>
              <a:spcAft>
                <a:spcPts val="0"/>
              </a:spcAft>
              <a:buClr>
                <a:schemeClr val="dk1"/>
              </a:buClr>
              <a:buSzPts val="2400"/>
              <a:buNone/>
            </a:pPr>
            <a:endParaRPr/>
          </a:p>
        </p:txBody>
      </p:sp>
      <p:sp>
        <p:nvSpPr>
          <p:cNvPr id="476" name="Google Shape;476;p5"/>
          <p:cNvSpPr txBox="1"/>
          <p:nvPr/>
        </p:nvSpPr>
        <p:spPr>
          <a:xfrm>
            <a:off x="7896675" y="1504775"/>
            <a:ext cx="40350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solidFill>
                  <a:srgbClr val="0070C0"/>
                </a:solidFill>
                <a:latin typeface="Quattrocento Sans"/>
                <a:ea typeface="Quattrocento Sans"/>
                <a:cs typeface="Quattrocento Sans"/>
                <a:sym typeface="Quattrocento Sans"/>
              </a:rPr>
              <a:t>In everything we do:</a:t>
            </a:r>
            <a:endParaRPr sz="2200">
              <a:solidFill>
                <a:srgbClr val="0070C0"/>
              </a:solidFill>
              <a:latin typeface="Quattrocento Sans"/>
              <a:ea typeface="Quattrocento Sans"/>
              <a:cs typeface="Quattrocento Sans"/>
              <a:sym typeface="Quattrocento Sans"/>
            </a:endParaRPr>
          </a:p>
          <a:p>
            <a:pPr marL="457200" lvl="0" indent="-368300" algn="l" rtl="0">
              <a:spcBef>
                <a:spcPts val="0"/>
              </a:spcBef>
              <a:spcAft>
                <a:spcPts val="0"/>
              </a:spcAft>
              <a:buClr>
                <a:srgbClr val="0070C0"/>
              </a:buClr>
              <a:buSzPts val="2200"/>
              <a:buFont typeface="Quattrocento Sans"/>
              <a:buChar char="●"/>
            </a:pPr>
            <a:r>
              <a:rPr lang="en-GB" sz="2200">
                <a:solidFill>
                  <a:srgbClr val="0070C0"/>
                </a:solidFill>
                <a:latin typeface="Quattrocento Sans"/>
                <a:ea typeface="Quattrocento Sans"/>
                <a:cs typeface="Quattrocento Sans"/>
                <a:sym typeface="Quattrocento Sans"/>
              </a:rPr>
              <a:t>Child is at the centre</a:t>
            </a:r>
            <a:endParaRPr sz="2200">
              <a:solidFill>
                <a:srgbClr val="0070C0"/>
              </a:solidFill>
              <a:latin typeface="Quattrocento Sans"/>
              <a:ea typeface="Quattrocento Sans"/>
              <a:cs typeface="Quattrocento Sans"/>
              <a:sym typeface="Quattrocento Sans"/>
            </a:endParaRPr>
          </a:p>
          <a:p>
            <a:pPr marL="457200" lvl="0" indent="-368300" algn="l" rtl="0">
              <a:spcBef>
                <a:spcPts val="0"/>
              </a:spcBef>
              <a:spcAft>
                <a:spcPts val="0"/>
              </a:spcAft>
              <a:buClr>
                <a:srgbClr val="0070C0"/>
              </a:buClr>
              <a:buSzPts val="2200"/>
              <a:buFont typeface="Quattrocento Sans"/>
              <a:buChar char="●"/>
            </a:pPr>
            <a:r>
              <a:rPr lang="en-GB" sz="2200">
                <a:solidFill>
                  <a:srgbClr val="0070C0"/>
                </a:solidFill>
                <a:latin typeface="Quattrocento Sans"/>
                <a:ea typeface="Quattrocento Sans"/>
                <a:cs typeface="Quattrocento Sans"/>
                <a:sym typeface="Quattrocento Sans"/>
              </a:rPr>
              <a:t>Supported by the four areas of need from the EHCP</a:t>
            </a:r>
            <a:endParaRPr sz="2200">
              <a:solidFill>
                <a:srgbClr val="0070C0"/>
              </a:solidFill>
              <a:latin typeface="Quattrocento Sans"/>
              <a:ea typeface="Quattrocento Sans"/>
              <a:cs typeface="Quattrocento Sans"/>
              <a:sym typeface="Quattrocento Sans"/>
            </a:endParaRPr>
          </a:p>
          <a:p>
            <a:pPr marL="457200" lvl="0" indent="-368300" algn="l" rtl="0">
              <a:spcBef>
                <a:spcPts val="0"/>
              </a:spcBef>
              <a:spcAft>
                <a:spcPts val="0"/>
              </a:spcAft>
              <a:buClr>
                <a:srgbClr val="0070C0"/>
              </a:buClr>
              <a:buSzPts val="2200"/>
              <a:buFont typeface="Quattrocento Sans"/>
              <a:buChar char="●"/>
            </a:pPr>
            <a:r>
              <a:rPr lang="en-GB" sz="2200">
                <a:solidFill>
                  <a:srgbClr val="0070C0"/>
                </a:solidFill>
                <a:latin typeface="Quattrocento Sans"/>
                <a:ea typeface="Quattrocento Sans"/>
                <a:cs typeface="Quattrocento Sans"/>
                <a:sym typeface="Quattrocento Sans"/>
              </a:rPr>
              <a:t>This is built on through a variety of strategies and therapies </a:t>
            </a:r>
            <a:endParaRPr sz="2200">
              <a:solidFill>
                <a:srgbClr val="0070C0"/>
              </a:solidFill>
              <a:latin typeface="Quattrocento Sans"/>
              <a:ea typeface="Quattrocento Sans"/>
              <a:cs typeface="Quattrocento Sans"/>
              <a:sym typeface="Quattrocento Sans"/>
            </a:endParaRPr>
          </a:p>
          <a:p>
            <a:pPr marL="457200" lvl="0" indent="-368300" algn="l" rtl="0">
              <a:spcBef>
                <a:spcPts val="0"/>
              </a:spcBef>
              <a:spcAft>
                <a:spcPts val="0"/>
              </a:spcAft>
              <a:buClr>
                <a:srgbClr val="0070C0"/>
              </a:buClr>
              <a:buSzPts val="2200"/>
              <a:buFont typeface="Quattrocento Sans"/>
              <a:buChar char="●"/>
            </a:pPr>
            <a:r>
              <a:rPr lang="en-GB" sz="2200">
                <a:solidFill>
                  <a:srgbClr val="0070C0"/>
                </a:solidFill>
                <a:latin typeface="Quattrocento Sans"/>
                <a:ea typeface="Quattrocento Sans"/>
                <a:cs typeface="Quattrocento Sans"/>
                <a:sym typeface="Quattrocento Sans"/>
              </a:rPr>
              <a:t>Tailored into a curriculum unique for each child</a:t>
            </a:r>
            <a:endParaRPr sz="2200">
              <a:solidFill>
                <a:srgbClr val="0070C0"/>
              </a:solidFill>
              <a:latin typeface="Quattrocento Sans"/>
              <a:ea typeface="Quattrocento Sans"/>
              <a:cs typeface="Quattrocento Sans"/>
              <a:sym typeface="Quattrocento Sans"/>
            </a:endParaRPr>
          </a:p>
        </p:txBody>
      </p:sp>
      <p:pic>
        <p:nvPicPr>
          <p:cNvPr id="477" name="Google Shape;477;p5"/>
          <p:cNvPicPr preferRelativeResize="0"/>
          <p:nvPr/>
        </p:nvPicPr>
        <p:blipFill>
          <a:blip r:embed="rId3">
            <a:alphaModFix/>
          </a:blip>
          <a:stretch>
            <a:fillRect/>
          </a:stretch>
        </p:blipFill>
        <p:spPr>
          <a:xfrm>
            <a:off x="522425" y="234775"/>
            <a:ext cx="7374251" cy="58994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
          <p:cNvSpPr txBox="1"/>
          <p:nvPr/>
        </p:nvSpPr>
        <p:spPr>
          <a:xfrm>
            <a:off x="1341121" y="862148"/>
            <a:ext cx="92571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0070C0"/>
                </a:solidFill>
                <a:latin typeface="Quattrocento Sans"/>
                <a:ea typeface="Quattrocento Sans"/>
                <a:cs typeface="Quattrocento Sans"/>
                <a:sym typeface="Quattrocento Sans"/>
              </a:rPr>
              <a:t>Within the new curriculum learning falls into the following areas:</a:t>
            </a:r>
            <a:endParaRPr/>
          </a:p>
          <a:p>
            <a:pPr marL="0" marR="0" lvl="0" indent="0" algn="l" rtl="0">
              <a:spcBef>
                <a:spcPts val="0"/>
              </a:spcBef>
              <a:spcAft>
                <a:spcPts val="0"/>
              </a:spcAft>
              <a:buNone/>
            </a:pPr>
            <a:endParaRPr sz="2400">
              <a:solidFill>
                <a:srgbClr val="0070C0"/>
              </a:solidFill>
              <a:latin typeface="Quattrocento Sans"/>
              <a:ea typeface="Quattrocento Sans"/>
              <a:cs typeface="Quattrocento Sans"/>
              <a:sym typeface="Quattrocento Sans"/>
            </a:endParaRPr>
          </a:p>
          <a:p>
            <a:pPr marL="285750" marR="0" lvl="0" indent="-285750" algn="l" rtl="0">
              <a:spcBef>
                <a:spcPts val="0"/>
              </a:spcBef>
              <a:spcAft>
                <a:spcPts val="0"/>
              </a:spcAft>
              <a:buClr>
                <a:srgbClr val="0070C0"/>
              </a:buClr>
              <a:buSzPts val="2400"/>
              <a:buFont typeface="Arial"/>
              <a:buChar char="•"/>
            </a:pPr>
            <a:r>
              <a:rPr lang="en-GB" sz="2400">
                <a:solidFill>
                  <a:srgbClr val="0070C0"/>
                </a:solidFill>
                <a:latin typeface="Quattrocento Sans"/>
                <a:ea typeface="Quattrocento Sans"/>
                <a:cs typeface="Quattrocento Sans"/>
                <a:sym typeface="Quattrocento Sans"/>
              </a:rPr>
              <a:t>Communication and Language</a:t>
            </a:r>
            <a:endParaRPr/>
          </a:p>
          <a:p>
            <a:pPr marL="285750" marR="0" lvl="0" indent="-285750" algn="l" rtl="0">
              <a:spcBef>
                <a:spcPts val="0"/>
              </a:spcBef>
              <a:spcAft>
                <a:spcPts val="0"/>
              </a:spcAft>
              <a:buClr>
                <a:srgbClr val="0070C0"/>
              </a:buClr>
              <a:buSzPts val="2400"/>
              <a:buFont typeface="Arial"/>
              <a:buChar char="•"/>
            </a:pPr>
            <a:r>
              <a:rPr lang="en-GB" sz="2400">
                <a:solidFill>
                  <a:srgbClr val="0070C0"/>
                </a:solidFill>
                <a:latin typeface="Quattrocento Sans"/>
                <a:ea typeface="Quattrocento Sans"/>
                <a:cs typeface="Quattrocento Sans"/>
                <a:sym typeface="Quattrocento Sans"/>
              </a:rPr>
              <a:t>Personal Social and Emotional Development</a:t>
            </a:r>
            <a:endParaRPr/>
          </a:p>
          <a:p>
            <a:pPr marL="285750" marR="0" lvl="0" indent="-285750" algn="l" rtl="0">
              <a:spcBef>
                <a:spcPts val="0"/>
              </a:spcBef>
              <a:spcAft>
                <a:spcPts val="0"/>
              </a:spcAft>
              <a:buClr>
                <a:srgbClr val="0070C0"/>
              </a:buClr>
              <a:buSzPts val="2400"/>
              <a:buFont typeface="Arial"/>
              <a:buChar char="•"/>
            </a:pPr>
            <a:r>
              <a:rPr lang="en-GB" sz="2400">
                <a:solidFill>
                  <a:srgbClr val="0070C0"/>
                </a:solidFill>
                <a:latin typeface="Quattrocento Sans"/>
                <a:ea typeface="Quattrocento Sans"/>
                <a:cs typeface="Quattrocento Sans"/>
                <a:sym typeface="Quattrocento Sans"/>
              </a:rPr>
              <a:t>Physical Development</a:t>
            </a:r>
            <a:endParaRPr/>
          </a:p>
          <a:p>
            <a:pPr marL="285750" marR="0" lvl="0" indent="-285750" algn="l" rtl="0">
              <a:spcBef>
                <a:spcPts val="0"/>
              </a:spcBef>
              <a:spcAft>
                <a:spcPts val="0"/>
              </a:spcAft>
              <a:buClr>
                <a:srgbClr val="0070C0"/>
              </a:buClr>
              <a:buSzPts val="2400"/>
              <a:buFont typeface="Arial"/>
              <a:buChar char="•"/>
            </a:pPr>
            <a:r>
              <a:rPr lang="en-GB" sz="2400">
                <a:solidFill>
                  <a:srgbClr val="0070C0"/>
                </a:solidFill>
                <a:latin typeface="Quattrocento Sans"/>
                <a:ea typeface="Quattrocento Sans"/>
                <a:cs typeface="Quattrocento Sans"/>
                <a:sym typeface="Quattrocento Sans"/>
              </a:rPr>
              <a:t>Literacy</a:t>
            </a:r>
            <a:endParaRPr/>
          </a:p>
          <a:p>
            <a:pPr marL="285750" marR="0" lvl="0" indent="-285750" algn="l" rtl="0">
              <a:spcBef>
                <a:spcPts val="0"/>
              </a:spcBef>
              <a:spcAft>
                <a:spcPts val="0"/>
              </a:spcAft>
              <a:buClr>
                <a:srgbClr val="0070C0"/>
              </a:buClr>
              <a:buSzPts val="2400"/>
              <a:buFont typeface="Arial"/>
              <a:buChar char="•"/>
            </a:pPr>
            <a:r>
              <a:rPr lang="en-GB" sz="2400">
                <a:solidFill>
                  <a:srgbClr val="0070C0"/>
                </a:solidFill>
                <a:latin typeface="Quattrocento Sans"/>
                <a:ea typeface="Quattrocento Sans"/>
                <a:cs typeface="Quattrocento Sans"/>
                <a:sym typeface="Quattrocento Sans"/>
              </a:rPr>
              <a:t>Mathematics</a:t>
            </a:r>
            <a:endParaRPr/>
          </a:p>
          <a:p>
            <a:pPr marL="285750" marR="0" lvl="0" indent="-285750" algn="l" rtl="0">
              <a:spcBef>
                <a:spcPts val="0"/>
              </a:spcBef>
              <a:spcAft>
                <a:spcPts val="0"/>
              </a:spcAft>
              <a:buClr>
                <a:srgbClr val="0070C0"/>
              </a:buClr>
              <a:buSzPts val="2400"/>
              <a:buFont typeface="Arial"/>
              <a:buChar char="•"/>
            </a:pPr>
            <a:r>
              <a:rPr lang="en-GB" sz="2400">
                <a:solidFill>
                  <a:srgbClr val="0070C0"/>
                </a:solidFill>
                <a:latin typeface="Quattrocento Sans"/>
                <a:ea typeface="Quattrocento Sans"/>
                <a:cs typeface="Quattrocento Sans"/>
                <a:sym typeface="Quattrocento Sans"/>
              </a:rPr>
              <a:t>Understanding the World</a:t>
            </a:r>
            <a:endParaRPr/>
          </a:p>
          <a:p>
            <a:pPr marL="285750" marR="0" lvl="0" indent="-285750" algn="l" rtl="0">
              <a:spcBef>
                <a:spcPts val="0"/>
              </a:spcBef>
              <a:spcAft>
                <a:spcPts val="0"/>
              </a:spcAft>
              <a:buClr>
                <a:srgbClr val="0070C0"/>
              </a:buClr>
              <a:buSzPts val="2400"/>
              <a:buFont typeface="Arial"/>
              <a:buChar char="•"/>
            </a:pPr>
            <a:r>
              <a:rPr lang="en-GB" sz="2400">
                <a:solidFill>
                  <a:srgbClr val="0070C0"/>
                </a:solidFill>
                <a:latin typeface="Quattrocento Sans"/>
                <a:ea typeface="Quattrocento Sans"/>
                <a:cs typeface="Quattrocento Sans"/>
                <a:sym typeface="Quattrocento Sans"/>
              </a:rPr>
              <a:t>Creative Arts and Design</a:t>
            </a:r>
            <a:endParaRPr/>
          </a:p>
          <a:p>
            <a:pPr marL="285750" marR="0" lvl="0" indent="-133350" algn="l" rtl="0">
              <a:spcBef>
                <a:spcPts val="0"/>
              </a:spcBef>
              <a:spcAft>
                <a:spcPts val="0"/>
              </a:spcAft>
              <a:buClr>
                <a:schemeClr val="dk1"/>
              </a:buClr>
              <a:buSzPts val="2400"/>
              <a:buFont typeface="Arial"/>
              <a:buNone/>
            </a:pPr>
            <a:endParaRPr sz="2400">
              <a:solidFill>
                <a:srgbClr val="0070C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GB" sz="2400">
                <a:solidFill>
                  <a:srgbClr val="0070C0"/>
                </a:solidFill>
                <a:latin typeface="Quattrocento Sans"/>
                <a:ea typeface="Quattrocento Sans"/>
                <a:cs typeface="Quattrocento Sans"/>
                <a:sym typeface="Quattrocento Sans"/>
              </a:rPr>
              <a:t>Teaching will primarily focus on PLIM targets for each child as well as the above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9"/>
          <p:cNvSpPr txBox="1">
            <a:spLocks noGrp="1"/>
          </p:cNvSpPr>
          <p:nvPr>
            <p:ph type="title"/>
          </p:nvPr>
        </p:nvSpPr>
        <p:spPr>
          <a:xfrm>
            <a:off x="861145" y="256996"/>
            <a:ext cx="10058402" cy="69834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4D290A"/>
              </a:buClr>
              <a:buSzPct val="100000"/>
              <a:buFont typeface="Quattrocento Sans"/>
              <a:buNone/>
            </a:pPr>
            <a:r>
              <a:rPr lang="en-GB" sz="4800"/>
              <a:t>The Ranges: PSED</a:t>
            </a:r>
            <a:endParaRPr/>
          </a:p>
        </p:txBody>
      </p:sp>
      <p:sp>
        <p:nvSpPr>
          <p:cNvPr id="488" name="Google Shape;488;p9"/>
          <p:cNvSpPr/>
          <p:nvPr/>
        </p:nvSpPr>
        <p:spPr>
          <a:xfrm>
            <a:off x="398844" y="2261633"/>
            <a:ext cx="3725700" cy="2180700"/>
          </a:xfrm>
          <a:prstGeom prst="rect">
            <a:avLst/>
          </a:prstGeom>
          <a:gradFill>
            <a:gsLst>
              <a:gs pos="0">
                <a:srgbClr val="EDB9EF"/>
              </a:gs>
              <a:gs pos="50000">
                <a:srgbClr val="E7ABEB"/>
              </a:gs>
              <a:gs pos="100000">
                <a:srgbClr val="E79CE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2"/>
                </a:solidFill>
                <a:latin typeface="Quattrocento Sans"/>
                <a:ea typeface="Quattrocento Sans"/>
                <a:cs typeface="Quattrocento Sans"/>
                <a:sym typeface="Quattrocento Sans"/>
              </a:rPr>
              <a:t>Range 1</a:t>
            </a:r>
            <a:endParaRPr/>
          </a:p>
          <a:p>
            <a:pPr marL="0" marR="0" lvl="0" indent="0" algn="ctr" rtl="0">
              <a:spcBef>
                <a:spcPts val="0"/>
              </a:spcBef>
              <a:spcAft>
                <a:spcPts val="0"/>
              </a:spcAft>
              <a:buNone/>
            </a:pPr>
            <a:endParaRPr sz="16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600">
                <a:solidFill>
                  <a:schemeClr val="dk2"/>
                </a:solidFill>
                <a:latin typeface="Quattrocento Sans"/>
                <a:ea typeface="Quattrocento Sans"/>
                <a:cs typeface="Quattrocento Sans"/>
                <a:sym typeface="Quattrocento Sans"/>
              </a:rPr>
              <a:t>Shows their readiness to be social through using their sensory abilities; following movement and gazing at faces intently</a:t>
            </a:r>
            <a:endParaRPr/>
          </a:p>
          <a:p>
            <a:pPr marL="0" marR="0" lvl="0" indent="0" algn="ctr" rtl="0">
              <a:spcBef>
                <a:spcPts val="0"/>
              </a:spcBef>
              <a:spcAft>
                <a:spcPts val="0"/>
              </a:spcAft>
              <a:buNone/>
            </a:pPr>
            <a:endParaRPr sz="6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500">
                <a:solidFill>
                  <a:schemeClr val="dk2"/>
                </a:solidFill>
                <a:latin typeface="Quattrocento Sans"/>
                <a:ea typeface="Quattrocento Sans"/>
                <a:cs typeface="Quattrocento Sans"/>
                <a:sym typeface="Quattrocento Sans"/>
              </a:rPr>
              <a:t> </a:t>
            </a:r>
            <a:endParaRPr/>
          </a:p>
        </p:txBody>
      </p:sp>
      <p:sp>
        <p:nvSpPr>
          <p:cNvPr id="489" name="Google Shape;489;p9"/>
          <p:cNvSpPr/>
          <p:nvPr/>
        </p:nvSpPr>
        <p:spPr>
          <a:xfrm>
            <a:off x="398844" y="4576065"/>
            <a:ext cx="3725700" cy="2281800"/>
          </a:xfrm>
          <a:prstGeom prst="rect">
            <a:avLst/>
          </a:prstGeom>
          <a:gradFill>
            <a:gsLst>
              <a:gs pos="0">
                <a:srgbClr val="EDB9EF"/>
              </a:gs>
              <a:gs pos="50000">
                <a:srgbClr val="E7ABEB"/>
              </a:gs>
              <a:gs pos="100000">
                <a:srgbClr val="E79CE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2"/>
                </a:solidFill>
                <a:latin typeface="Quattrocento Sans"/>
                <a:ea typeface="Quattrocento Sans"/>
                <a:cs typeface="Quattrocento Sans"/>
                <a:sym typeface="Quattrocento Sans"/>
              </a:rPr>
              <a:t>Range 4</a:t>
            </a:r>
            <a:endParaRPr/>
          </a:p>
          <a:p>
            <a:pPr marL="0" marR="0" lvl="0" indent="0" algn="ctr" rtl="0">
              <a:spcBef>
                <a:spcPts val="0"/>
              </a:spcBef>
              <a:spcAft>
                <a:spcPts val="0"/>
              </a:spcAft>
              <a:buNone/>
            </a:pPr>
            <a:endParaRPr sz="16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600">
                <a:solidFill>
                  <a:schemeClr val="dk2"/>
                </a:solidFill>
                <a:latin typeface="Quattrocento Sans"/>
                <a:ea typeface="Quattrocento Sans"/>
                <a:cs typeface="Quattrocento Sans"/>
                <a:sym typeface="Quattrocento Sans"/>
              </a:rPr>
              <a:t>Shows empathy and concern for people who are special to them by partially matching others’ feelings with their own, e.g. may offer a child a toy they know they like</a:t>
            </a:r>
            <a:endParaRPr/>
          </a:p>
        </p:txBody>
      </p:sp>
      <p:sp>
        <p:nvSpPr>
          <p:cNvPr id="490" name="Google Shape;490;p9"/>
          <p:cNvSpPr/>
          <p:nvPr/>
        </p:nvSpPr>
        <p:spPr>
          <a:xfrm>
            <a:off x="4365993" y="2261633"/>
            <a:ext cx="3534900" cy="2180700"/>
          </a:xfrm>
          <a:prstGeom prst="rect">
            <a:avLst/>
          </a:prstGeom>
          <a:gradFill>
            <a:gsLst>
              <a:gs pos="0">
                <a:srgbClr val="EDB9EF"/>
              </a:gs>
              <a:gs pos="50000">
                <a:srgbClr val="E7ABEB"/>
              </a:gs>
              <a:gs pos="100000">
                <a:srgbClr val="E79CE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2"/>
                </a:solidFill>
                <a:latin typeface="Quattrocento Sans"/>
                <a:ea typeface="Quattrocento Sans"/>
                <a:cs typeface="Quattrocento Sans"/>
                <a:sym typeface="Quattrocento Sans"/>
              </a:rPr>
              <a:t>Range 2</a:t>
            </a:r>
            <a:endParaRPr/>
          </a:p>
          <a:p>
            <a:pPr marL="0" marR="0" lvl="0" indent="0" algn="ctr" rtl="0">
              <a:spcBef>
                <a:spcPts val="0"/>
              </a:spcBef>
              <a:spcAft>
                <a:spcPts val="0"/>
              </a:spcAft>
              <a:buNone/>
            </a:pPr>
            <a:endParaRPr sz="16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600">
                <a:solidFill>
                  <a:schemeClr val="dk2"/>
                </a:solidFill>
                <a:latin typeface="Quattrocento Sans"/>
                <a:ea typeface="Quattrocento Sans"/>
                <a:cs typeface="Quattrocento Sans"/>
                <a:sym typeface="Quattrocento Sans"/>
              </a:rPr>
              <a:t>Shares interest and attention by looking to where the adult is looking, pointing and using their gaze to direct the adult’s attention to something</a:t>
            </a:r>
            <a:endParaRPr/>
          </a:p>
          <a:p>
            <a:pPr marL="0" marR="0" lvl="0" indent="0" algn="ctr" rtl="0">
              <a:spcBef>
                <a:spcPts val="0"/>
              </a:spcBef>
              <a:spcAft>
                <a:spcPts val="0"/>
              </a:spcAft>
              <a:buNone/>
            </a:pPr>
            <a:r>
              <a:rPr lang="en-GB" sz="1600">
                <a:solidFill>
                  <a:schemeClr val="dk2"/>
                </a:solidFill>
                <a:latin typeface="Quattrocento Sans"/>
                <a:ea typeface="Quattrocento Sans"/>
                <a:cs typeface="Quattrocento Sans"/>
                <a:sym typeface="Quattrocento Sans"/>
              </a:rPr>
              <a:t> </a:t>
            </a:r>
            <a:endParaRPr/>
          </a:p>
        </p:txBody>
      </p:sp>
      <p:sp>
        <p:nvSpPr>
          <p:cNvPr id="491" name="Google Shape;491;p9"/>
          <p:cNvSpPr/>
          <p:nvPr/>
        </p:nvSpPr>
        <p:spPr>
          <a:xfrm>
            <a:off x="4365993" y="4576064"/>
            <a:ext cx="3534900" cy="2281800"/>
          </a:xfrm>
          <a:prstGeom prst="rect">
            <a:avLst/>
          </a:prstGeom>
          <a:gradFill>
            <a:gsLst>
              <a:gs pos="0">
                <a:srgbClr val="EDB9EF"/>
              </a:gs>
              <a:gs pos="50000">
                <a:srgbClr val="E7ABEB"/>
              </a:gs>
              <a:gs pos="100000">
                <a:srgbClr val="E79CE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2"/>
                </a:solidFill>
                <a:latin typeface="Quattrocento Sans"/>
                <a:ea typeface="Quattrocento Sans"/>
                <a:cs typeface="Quattrocento Sans"/>
                <a:sym typeface="Quattrocento Sans"/>
              </a:rPr>
              <a:t>Range 5</a:t>
            </a:r>
            <a:endParaRPr/>
          </a:p>
          <a:p>
            <a:pPr marL="0" marR="0" lvl="0" indent="0" algn="ctr" rtl="0">
              <a:spcBef>
                <a:spcPts val="0"/>
              </a:spcBef>
              <a:spcAft>
                <a:spcPts val="0"/>
              </a:spcAft>
              <a:buNone/>
            </a:pPr>
            <a:endParaRPr sz="16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600">
                <a:solidFill>
                  <a:schemeClr val="dk2"/>
                </a:solidFill>
                <a:latin typeface="Quattrocento Sans"/>
                <a:ea typeface="Quattrocento Sans"/>
                <a:cs typeface="Quattrocento Sans"/>
                <a:sym typeface="Quattrocento Sans"/>
              </a:rPr>
              <a:t>Seeks out companionship with adults and other children, sharing experiences and play ideas</a:t>
            </a:r>
            <a:endParaRPr/>
          </a:p>
          <a:p>
            <a:pPr marL="0" marR="0" lvl="0" indent="0" algn="ctr" rtl="0">
              <a:spcBef>
                <a:spcPts val="0"/>
              </a:spcBef>
              <a:spcAft>
                <a:spcPts val="0"/>
              </a:spcAft>
              <a:buNone/>
            </a:pPr>
            <a:endParaRPr sz="1600">
              <a:solidFill>
                <a:schemeClr val="dk2"/>
              </a:solidFill>
              <a:latin typeface="Quattrocento Sans"/>
              <a:ea typeface="Quattrocento Sans"/>
              <a:cs typeface="Quattrocento Sans"/>
              <a:sym typeface="Quattrocento Sans"/>
            </a:endParaRPr>
          </a:p>
        </p:txBody>
      </p:sp>
      <p:sp>
        <p:nvSpPr>
          <p:cNvPr id="492" name="Google Shape;492;p9"/>
          <p:cNvSpPr/>
          <p:nvPr/>
        </p:nvSpPr>
        <p:spPr>
          <a:xfrm>
            <a:off x="8241764" y="2261633"/>
            <a:ext cx="3725700" cy="2180700"/>
          </a:xfrm>
          <a:prstGeom prst="rect">
            <a:avLst/>
          </a:prstGeom>
          <a:gradFill>
            <a:gsLst>
              <a:gs pos="0">
                <a:srgbClr val="EDB9EF"/>
              </a:gs>
              <a:gs pos="50000">
                <a:srgbClr val="E7ABEB"/>
              </a:gs>
              <a:gs pos="100000">
                <a:srgbClr val="E79CE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2"/>
                </a:solidFill>
                <a:latin typeface="Quattrocento Sans"/>
                <a:ea typeface="Quattrocento Sans"/>
                <a:cs typeface="Quattrocento Sans"/>
                <a:sym typeface="Quattrocento Sans"/>
              </a:rPr>
              <a:t>Range 3</a:t>
            </a:r>
            <a:endParaRPr/>
          </a:p>
          <a:p>
            <a:pPr marL="0" marR="0" lvl="0" indent="0" algn="ctr" rtl="0">
              <a:spcBef>
                <a:spcPts val="0"/>
              </a:spcBef>
              <a:spcAft>
                <a:spcPts val="0"/>
              </a:spcAft>
              <a:buNone/>
            </a:pPr>
            <a:endParaRPr sz="10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500">
                <a:solidFill>
                  <a:schemeClr val="dk2"/>
                </a:solidFill>
                <a:latin typeface="Quattrocento Sans"/>
                <a:ea typeface="Quattrocento Sans"/>
                <a:cs typeface="Quattrocento Sans"/>
                <a:sym typeface="Quattrocento Sans"/>
              </a:rPr>
              <a:t>Explores the environment, interacts with others and plays confidently while their parent/carer or key person is close by; using them as a secure base to return to for reassurance if anxious or in unfamiliar situations</a:t>
            </a:r>
            <a:endParaRPr/>
          </a:p>
        </p:txBody>
      </p:sp>
      <p:sp>
        <p:nvSpPr>
          <p:cNvPr id="493" name="Google Shape;493;p9"/>
          <p:cNvSpPr/>
          <p:nvPr/>
        </p:nvSpPr>
        <p:spPr>
          <a:xfrm>
            <a:off x="8241764" y="4576065"/>
            <a:ext cx="3725700" cy="2281800"/>
          </a:xfrm>
          <a:prstGeom prst="rect">
            <a:avLst/>
          </a:prstGeom>
          <a:gradFill>
            <a:gsLst>
              <a:gs pos="0">
                <a:srgbClr val="EDB9EF"/>
              </a:gs>
              <a:gs pos="50000">
                <a:srgbClr val="E7ABEB"/>
              </a:gs>
              <a:gs pos="100000">
                <a:srgbClr val="E79CE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a:solidFill>
                  <a:schemeClr val="dk2"/>
                </a:solidFill>
                <a:latin typeface="Quattrocento Sans"/>
                <a:ea typeface="Quattrocento Sans"/>
                <a:cs typeface="Quattrocento Sans"/>
                <a:sym typeface="Quattrocento Sans"/>
              </a:rPr>
              <a:t>Range 6</a:t>
            </a:r>
            <a:endParaRPr/>
          </a:p>
          <a:p>
            <a:pPr marL="0" marR="0" lvl="0" indent="0" algn="ctr" rtl="0">
              <a:spcBef>
                <a:spcPts val="0"/>
              </a:spcBef>
              <a:spcAft>
                <a:spcPts val="0"/>
              </a:spcAft>
              <a:buNone/>
            </a:pPr>
            <a:endParaRPr sz="16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500">
                <a:solidFill>
                  <a:schemeClr val="dk2"/>
                </a:solidFill>
                <a:latin typeface="Quattrocento Sans"/>
                <a:ea typeface="Quattrocento Sans"/>
                <a:cs typeface="Quattrocento Sans"/>
                <a:sym typeface="Quattrocento Sans"/>
              </a:rPr>
              <a:t>Is increasingly socially skilled and will take steps to resolve conflicts with other children by negotiating and finding a compromise; sometimes by themselves, sometimes with support</a:t>
            </a:r>
            <a:endParaRPr sz="1200">
              <a:solidFill>
                <a:schemeClr val="dk2"/>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GB" sz="1200">
                <a:solidFill>
                  <a:schemeClr val="dk2"/>
                </a:solidFill>
                <a:latin typeface="Quattrocento Sans"/>
                <a:ea typeface="Quattrocento Sans"/>
                <a:cs typeface="Quattrocento Sans"/>
                <a:sym typeface="Quattrocento Sans"/>
              </a:rPr>
              <a:t>  </a:t>
            </a:r>
            <a:endParaRPr/>
          </a:p>
        </p:txBody>
      </p:sp>
      <p:sp>
        <p:nvSpPr>
          <p:cNvPr id="494" name="Google Shape;494;p9"/>
          <p:cNvSpPr txBox="1"/>
          <p:nvPr/>
        </p:nvSpPr>
        <p:spPr>
          <a:xfrm>
            <a:off x="666550" y="971075"/>
            <a:ext cx="10933800" cy="11568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Clr>
                <a:schemeClr val="dk2"/>
              </a:buClr>
              <a:buSzPts val="1100"/>
              <a:buFont typeface="Arial"/>
              <a:buNone/>
            </a:pPr>
            <a:r>
              <a:rPr lang="en-GB" sz="1500">
                <a:solidFill>
                  <a:schemeClr val="dk2"/>
                </a:solidFill>
                <a:latin typeface="Calibri"/>
                <a:ea typeface="Calibri"/>
                <a:cs typeface="Calibri"/>
                <a:sym typeface="Calibri"/>
              </a:rPr>
              <a:t>B2 summary shows that children learn across many ranges, which we support in school rather than limiting to a specific range.   If a child is currently struggling in 1 area (eg speaking) the child’s progress in other areas is shown.   These are not ‘closed’ as in future weeks/months/years the progress in the more difficult area (ie speaking) may be achieved.  At Rainbow we are always aspirational for our children.</a:t>
            </a:r>
            <a:endParaRPr sz="1500">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aphicFrame>
        <p:nvGraphicFramePr>
          <p:cNvPr id="499" name="Google Shape;499;p10"/>
          <p:cNvGraphicFramePr/>
          <p:nvPr/>
        </p:nvGraphicFramePr>
        <p:xfrm>
          <a:off x="194876" y="89448"/>
          <a:ext cx="3000000" cy="3000000"/>
        </p:xfrm>
        <a:graphic>
          <a:graphicData uri="http://schemas.openxmlformats.org/drawingml/2006/table">
            <a:tbl>
              <a:tblPr firstRow="1" bandRow="1">
                <a:noFill/>
                <a:tableStyleId>{BE1DF9A0-F56B-4DC0-8188-6E0CEDA0E50D}</a:tableStyleId>
              </a:tblPr>
              <a:tblGrid>
                <a:gridCol w="2818050">
                  <a:extLst>
                    <a:ext uri="{9D8B030D-6E8A-4147-A177-3AD203B41FA5}">
                      <a16:colId xmlns:a16="http://schemas.microsoft.com/office/drawing/2014/main" val="20000"/>
                    </a:ext>
                  </a:extLst>
                </a:gridCol>
                <a:gridCol w="2868900">
                  <a:extLst>
                    <a:ext uri="{9D8B030D-6E8A-4147-A177-3AD203B41FA5}">
                      <a16:colId xmlns:a16="http://schemas.microsoft.com/office/drawing/2014/main" val="20001"/>
                    </a:ext>
                  </a:extLst>
                </a:gridCol>
                <a:gridCol w="2868900">
                  <a:extLst>
                    <a:ext uri="{9D8B030D-6E8A-4147-A177-3AD203B41FA5}">
                      <a16:colId xmlns:a16="http://schemas.microsoft.com/office/drawing/2014/main" val="20002"/>
                    </a:ext>
                  </a:extLst>
                </a:gridCol>
                <a:gridCol w="2868900">
                  <a:extLst>
                    <a:ext uri="{9D8B030D-6E8A-4147-A177-3AD203B41FA5}">
                      <a16:colId xmlns:a16="http://schemas.microsoft.com/office/drawing/2014/main" val="20003"/>
                    </a:ext>
                  </a:extLst>
                </a:gridCol>
              </a:tblGrid>
              <a:tr h="3218175">
                <a:tc>
                  <a:txBody>
                    <a:bodyPr/>
                    <a:lstStyle/>
                    <a:p>
                      <a:pPr marL="0" marR="0" lvl="0" indent="0" algn="l" rtl="0">
                        <a:spcBef>
                          <a:spcPts val="0"/>
                        </a:spcBef>
                        <a:spcAft>
                          <a:spcPts val="0"/>
                        </a:spcAft>
                        <a:buNone/>
                      </a:pPr>
                      <a:r>
                        <a:rPr lang="en-GB" sz="1200" b="1" i="1" u="sng">
                          <a:solidFill>
                            <a:schemeClr val="dk2"/>
                          </a:solidFill>
                          <a:latin typeface="Century Gothic"/>
                          <a:ea typeface="Century Gothic"/>
                          <a:cs typeface="Century Gothic"/>
                          <a:sym typeface="Century Gothic"/>
                        </a:rPr>
                        <a:t>Communication and Language: </a:t>
                      </a:r>
                      <a:endParaRPr/>
                    </a:p>
                    <a:p>
                      <a:pPr marL="0" marR="0" lvl="0" indent="0" algn="l" rtl="0">
                        <a:spcBef>
                          <a:spcPts val="0"/>
                        </a:spcBef>
                        <a:spcAft>
                          <a:spcPts val="0"/>
                        </a:spcAft>
                        <a:buNone/>
                      </a:pPr>
                      <a:endParaRPr sz="1200" b="1" u="sng">
                        <a:solidFill>
                          <a:schemeClr val="dk2"/>
                        </a:solidFill>
                        <a:latin typeface="Century Gothic"/>
                        <a:ea typeface="Century Gothic"/>
                        <a:cs typeface="Century Gothic"/>
                        <a:sym typeface="Century Gothic"/>
                      </a:endParaRPr>
                    </a:p>
                    <a:p>
                      <a:pPr marL="457200" marR="215900" lvl="0" indent="-304800" algn="l" rtl="0">
                        <a:lnSpc>
                          <a:spcPct val="115000"/>
                        </a:lnSpc>
                        <a:spcBef>
                          <a:spcPts val="400"/>
                        </a:spcBef>
                        <a:spcAft>
                          <a:spcPts val="0"/>
                        </a:spcAft>
                        <a:buClr>
                          <a:srgbClr val="231F20"/>
                        </a:buClr>
                        <a:buSzPts val="1200"/>
                        <a:buFont typeface="Arial"/>
                        <a:buChar char="●"/>
                      </a:pPr>
                      <a:r>
                        <a:rPr lang="en-GB" sz="1200">
                          <a:solidFill>
                            <a:srgbClr val="231F20"/>
                          </a:solidFill>
                          <a:latin typeface="Arial"/>
                          <a:ea typeface="Arial"/>
                          <a:cs typeface="Arial"/>
                          <a:sym typeface="Arial"/>
                        </a:rPr>
                        <a:t>Listen attentively and respond to what they hear with relevant questions, comments and actions when being read to and during whole class discussions and small group interactions.</a:t>
                      </a:r>
                      <a:endParaRPr sz="1200">
                        <a:solidFill>
                          <a:srgbClr val="231F20"/>
                        </a:solidFill>
                        <a:latin typeface="Arial"/>
                        <a:ea typeface="Arial"/>
                        <a:cs typeface="Arial"/>
                        <a:sym typeface="Arial"/>
                      </a:endParaRPr>
                    </a:p>
                    <a:p>
                      <a:pPr marL="457200" marR="2413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Make comments about what they have heard and ask questions to clarify their understanding.</a:t>
                      </a:r>
                      <a:endParaRPr sz="1200">
                        <a:solidFill>
                          <a:srgbClr val="231F20"/>
                        </a:solidFill>
                        <a:latin typeface="Arial"/>
                        <a:ea typeface="Arial"/>
                        <a:cs typeface="Arial"/>
                        <a:sym typeface="Arial"/>
                      </a:endParaRPr>
                    </a:p>
                    <a:p>
                      <a:pPr marL="457200" marR="0" lvl="0" indent="-304800" algn="l" rtl="0">
                        <a:spcBef>
                          <a:spcPts val="0"/>
                        </a:spcBef>
                        <a:spcAft>
                          <a:spcPts val="0"/>
                        </a:spcAft>
                        <a:buClr>
                          <a:srgbClr val="231F20"/>
                        </a:buClr>
                        <a:buSzPts val="1200"/>
                        <a:buFont typeface="Roboto"/>
                        <a:buChar char="●"/>
                      </a:pPr>
                      <a:r>
                        <a:rPr lang="en-GB" sz="1200">
                          <a:solidFill>
                            <a:srgbClr val="231F20"/>
                          </a:solidFill>
                          <a:latin typeface="Roboto"/>
                          <a:ea typeface="Roboto"/>
                          <a:cs typeface="Roboto"/>
                          <a:sym typeface="Roboto"/>
                        </a:rPr>
                        <a:t>Hold conversation when engaged in back-and-forth exchanges with their teacher and peers.</a:t>
                      </a:r>
                      <a:endParaRPr sz="1900"/>
                    </a:p>
                  </a:txBody>
                  <a:tcPr marL="91450" marR="91450" marT="45725" marB="45725">
                    <a:solidFill>
                      <a:srgbClr val="CFE4F9"/>
                    </a:solidFill>
                  </a:tcPr>
                </a:tc>
                <a:tc>
                  <a:txBody>
                    <a:bodyPr/>
                    <a:lstStyle/>
                    <a:p>
                      <a:pPr marL="0" marR="0" lvl="0" indent="0" algn="l" rtl="0">
                        <a:spcBef>
                          <a:spcPts val="0"/>
                        </a:spcBef>
                        <a:spcAft>
                          <a:spcPts val="0"/>
                        </a:spcAft>
                        <a:buNone/>
                      </a:pPr>
                      <a:r>
                        <a:rPr lang="en-GB" sz="1200" b="1" i="1" u="sng">
                          <a:solidFill>
                            <a:schemeClr val="dk2"/>
                          </a:solidFill>
                          <a:latin typeface="Century Gothic"/>
                          <a:ea typeface="Century Gothic"/>
                          <a:cs typeface="Century Gothic"/>
                          <a:sym typeface="Century Gothic"/>
                        </a:rPr>
                        <a:t>Personal Social Emotional Development:</a:t>
                      </a:r>
                      <a:endParaRPr/>
                    </a:p>
                    <a:p>
                      <a:pPr marL="457200" marR="127000" lvl="0" indent="-304800" algn="l" rtl="0">
                        <a:lnSpc>
                          <a:spcPct val="115000"/>
                        </a:lnSpc>
                        <a:spcBef>
                          <a:spcPts val="400"/>
                        </a:spcBef>
                        <a:spcAft>
                          <a:spcPts val="0"/>
                        </a:spcAft>
                        <a:buClr>
                          <a:srgbClr val="231F20"/>
                        </a:buClr>
                        <a:buSzPts val="1200"/>
                        <a:buFont typeface="Arial"/>
                        <a:buChar char="●"/>
                      </a:pPr>
                      <a:r>
                        <a:rPr lang="en-GB" sz="1200">
                          <a:solidFill>
                            <a:srgbClr val="231F20"/>
                          </a:solidFill>
                          <a:latin typeface="Arial"/>
                          <a:ea typeface="Arial"/>
                          <a:cs typeface="Arial"/>
                          <a:sym typeface="Arial"/>
                        </a:rPr>
                        <a:t>Show an understanding of their own feelings and those of others, and begin to regulate their behaviour accordingly.</a:t>
                      </a:r>
                      <a:endParaRPr sz="1200">
                        <a:solidFill>
                          <a:srgbClr val="231F20"/>
                        </a:solidFill>
                        <a:latin typeface="Arial"/>
                        <a:ea typeface="Arial"/>
                        <a:cs typeface="Arial"/>
                        <a:sym typeface="Arial"/>
                      </a:endParaRPr>
                    </a:p>
                    <a:p>
                      <a:pPr marL="457200" marR="2159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Set and work towards simple goals, being able to wait for what they want and control their immediate impulses when appropriate.</a:t>
                      </a:r>
                      <a:endParaRPr sz="1200">
                        <a:solidFill>
                          <a:srgbClr val="231F20"/>
                        </a:solidFill>
                        <a:latin typeface="Arial"/>
                        <a:ea typeface="Arial"/>
                        <a:cs typeface="Arial"/>
                        <a:sym typeface="Arial"/>
                      </a:endParaRPr>
                    </a:p>
                    <a:p>
                      <a:pPr marL="457200" marR="0" lvl="0" indent="-304800" algn="l" rtl="0">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Give focused attention to what the teacher says, responding appropriately even when engaged in activity, and show an ability to follow instructions involving several ideas or actions.</a:t>
                      </a:r>
                      <a:endParaRPr/>
                    </a:p>
                  </a:txBody>
                  <a:tcPr marL="91450" marR="91450" marT="45725" marB="45725">
                    <a:solidFill>
                      <a:srgbClr val="CFE4F9"/>
                    </a:solidFill>
                  </a:tcPr>
                </a:tc>
                <a:tc>
                  <a:txBody>
                    <a:bodyPr/>
                    <a:lstStyle/>
                    <a:p>
                      <a:pPr marL="0" marR="0" lvl="0" indent="0" algn="l" rtl="0">
                        <a:spcBef>
                          <a:spcPts val="0"/>
                        </a:spcBef>
                        <a:spcAft>
                          <a:spcPts val="0"/>
                        </a:spcAft>
                        <a:buNone/>
                      </a:pPr>
                      <a:r>
                        <a:rPr lang="en-GB" sz="1200" b="1" i="1" u="sng">
                          <a:solidFill>
                            <a:schemeClr val="dk2"/>
                          </a:solidFill>
                          <a:latin typeface="Century Gothic"/>
                          <a:ea typeface="Century Gothic"/>
                          <a:cs typeface="Century Gothic"/>
                          <a:sym typeface="Century Gothic"/>
                        </a:rPr>
                        <a:t>Physical Development: </a:t>
                      </a:r>
                      <a:endParaRPr/>
                    </a:p>
                    <a:p>
                      <a:pPr marL="0" marR="0" lvl="0" indent="0" algn="l" rtl="0">
                        <a:spcBef>
                          <a:spcPts val="0"/>
                        </a:spcBef>
                        <a:spcAft>
                          <a:spcPts val="0"/>
                        </a:spcAft>
                        <a:buNone/>
                      </a:pPr>
                      <a:endParaRPr sz="1200">
                        <a:solidFill>
                          <a:schemeClr val="dk2"/>
                        </a:solidFill>
                        <a:latin typeface="Century Gothic"/>
                        <a:ea typeface="Century Gothic"/>
                        <a:cs typeface="Century Gothic"/>
                        <a:sym typeface="Century Gothic"/>
                      </a:endParaRPr>
                    </a:p>
                    <a:p>
                      <a:pPr marL="457200" marR="355600" lvl="0" indent="-304800" algn="l" rtl="0">
                        <a:lnSpc>
                          <a:spcPct val="115000"/>
                        </a:lnSpc>
                        <a:spcBef>
                          <a:spcPts val="400"/>
                        </a:spcBef>
                        <a:spcAft>
                          <a:spcPts val="0"/>
                        </a:spcAft>
                        <a:buClr>
                          <a:srgbClr val="231F20"/>
                        </a:buClr>
                        <a:buSzPts val="1200"/>
                        <a:buFont typeface="Arial"/>
                        <a:buChar char="●"/>
                      </a:pPr>
                      <a:r>
                        <a:rPr lang="en-GB" sz="1200">
                          <a:solidFill>
                            <a:srgbClr val="231F20"/>
                          </a:solidFill>
                          <a:latin typeface="Arial"/>
                          <a:ea typeface="Arial"/>
                          <a:cs typeface="Arial"/>
                          <a:sym typeface="Arial"/>
                        </a:rPr>
                        <a:t>Negotiate space and obstacles safely, with consideration for themselves and others.</a:t>
                      </a:r>
                      <a:endParaRPr sz="1200">
                        <a:solidFill>
                          <a:srgbClr val="231F20"/>
                        </a:solidFill>
                        <a:latin typeface="Arial"/>
                        <a:ea typeface="Arial"/>
                        <a:cs typeface="Arial"/>
                        <a:sym typeface="Arial"/>
                      </a:endParaRPr>
                    </a:p>
                    <a:p>
                      <a:pPr marL="457200" marR="1270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Demonstrate strength, balance and coordination when playing.</a:t>
                      </a:r>
                      <a:endParaRPr sz="1200">
                        <a:solidFill>
                          <a:srgbClr val="231F20"/>
                        </a:solidFill>
                        <a:latin typeface="Arial"/>
                        <a:ea typeface="Arial"/>
                        <a:cs typeface="Arial"/>
                        <a:sym typeface="Arial"/>
                      </a:endParaRPr>
                    </a:p>
                    <a:p>
                      <a:pPr marL="457200" marR="0" lvl="0" indent="-304800" algn="l" rtl="0">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Move energetically, such as running, jumping, dancing, hopping, skipping and climbing.</a:t>
                      </a:r>
                      <a:endParaRPr sz="1900">
                        <a:latin typeface="Arial"/>
                        <a:ea typeface="Arial"/>
                        <a:cs typeface="Arial"/>
                        <a:sym typeface="Arial"/>
                      </a:endParaRPr>
                    </a:p>
                  </a:txBody>
                  <a:tcPr marL="91450" marR="91450" marT="45725" marB="45725">
                    <a:solidFill>
                      <a:srgbClr val="CFE4F9"/>
                    </a:solidFill>
                  </a:tcPr>
                </a:tc>
                <a:tc>
                  <a:txBody>
                    <a:bodyPr/>
                    <a:lstStyle/>
                    <a:p>
                      <a:pPr marL="0" marR="0" lvl="0" indent="0" algn="l" rtl="0">
                        <a:spcBef>
                          <a:spcPts val="0"/>
                        </a:spcBef>
                        <a:spcAft>
                          <a:spcPts val="0"/>
                        </a:spcAft>
                        <a:buNone/>
                      </a:pPr>
                      <a:endParaRPr/>
                    </a:p>
                    <a:p>
                      <a:pPr marL="0" marR="0" lvl="0" indent="0" algn="l" rtl="0">
                        <a:spcBef>
                          <a:spcPts val="0"/>
                        </a:spcBef>
                        <a:spcAft>
                          <a:spcPts val="0"/>
                        </a:spcAft>
                        <a:buNone/>
                      </a:pPr>
                      <a:endParaRPr sz="1200">
                        <a:solidFill>
                          <a:schemeClr val="dk2"/>
                        </a:solidFill>
                        <a:latin typeface="Century Gothic"/>
                        <a:ea typeface="Century Gothic"/>
                        <a:cs typeface="Century Gothic"/>
                        <a:sym typeface="Century Gothic"/>
                      </a:endParaRPr>
                    </a:p>
                    <a:p>
                      <a:pPr marL="0" marR="0" lvl="0" indent="0" algn="l" rtl="0">
                        <a:spcBef>
                          <a:spcPts val="0"/>
                        </a:spcBef>
                        <a:spcAft>
                          <a:spcPts val="0"/>
                        </a:spcAft>
                        <a:buNone/>
                      </a:pPr>
                      <a:endParaRPr/>
                    </a:p>
                  </a:txBody>
                  <a:tcPr marL="91450" marR="91450" marT="45725" marB="45725">
                    <a:lnB w="12700" cap="flat" cmpd="sng">
                      <a:solidFill>
                        <a:schemeClr val="dk1"/>
                      </a:solidFill>
                      <a:prstDash val="solid"/>
                      <a:round/>
                      <a:headEnd type="none" w="sm" len="sm"/>
                      <a:tailEnd type="none" w="sm" len="sm"/>
                    </a:lnB>
                    <a:solidFill>
                      <a:srgbClr val="CFE4F9"/>
                    </a:solidFill>
                  </a:tcPr>
                </a:tc>
                <a:extLst>
                  <a:ext uri="{0D108BD9-81ED-4DB2-BD59-A6C34878D82A}">
                    <a16:rowId xmlns:a16="http://schemas.microsoft.com/office/drawing/2014/main" val="10000"/>
                  </a:ext>
                </a:extLst>
              </a:tr>
              <a:tr h="2777750">
                <a:tc>
                  <a:txBody>
                    <a:bodyPr/>
                    <a:lstStyle/>
                    <a:p>
                      <a:pPr marL="0" lvl="0" indent="0" algn="l" rtl="0">
                        <a:spcBef>
                          <a:spcPts val="0"/>
                        </a:spcBef>
                        <a:spcAft>
                          <a:spcPts val="0"/>
                        </a:spcAft>
                        <a:buNone/>
                      </a:pPr>
                      <a:r>
                        <a:rPr lang="en-GB" sz="1200" b="1" i="1" u="sng">
                          <a:solidFill>
                            <a:schemeClr val="dk2"/>
                          </a:solidFill>
                          <a:latin typeface="Century Gothic"/>
                          <a:ea typeface="Century Gothic"/>
                          <a:cs typeface="Century Gothic"/>
                          <a:sym typeface="Century Gothic"/>
                        </a:rPr>
                        <a:t>Maths:</a:t>
                      </a:r>
                      <a:endParaRPr sz="1200" b="1" i="1" u="sng">
                        <a:solidFill>
                          <a:schemeClr val="dk2"/>
                        </a:solidFill>
                        <a:latin typeface="Century Gothic"/>
                        <a:ea typeface="Century Gothic"/>
                        <a:cs typeface="Century Gothic"/>
                        <a:sym typeface="Century Gothic"/>
                      </a:endParaRPr>
                    </a:p>
                    <a:p>
                      <a:pPr marL="457200" marR="152400" lvl="0" indent="-304800" algn="l" rtl="0">
                        <a:lnSpc>
                          <a:spcPct val="115000"/>
                        </a:lnSpc>
                        <a:spcBef>
                          <a:spcPts val="400"/>
                        </a:spcBef>
                        <a:spcAft>
                          <a:spcPts val="0"/>
                        </a:spcAft>
                        <a:buClr>
                          <a:srgbClr val="231F20"/>
                        </a:buClr>
                        <a:buSzPts val="1200"/>
                        <a:buFont typeface="Arial"/>
                        <a:buChar char="●"/>
                      </a:pPr>
                      <a:r>
                        <a:rPr lang="en-GB" sz="1200">
                          <a:solidFill>
                            <a:srgbClr val="231F20"/>
                          </a:solidFill>
                          <a:latin typeface="Arial"/>
                          <a:ea typeface="Arial"/>
                          <a:cs typeface="Arial"/>
                          <a:sym typeface="Arial"/>
                        </a:rPr>
                        <a:t>Have a deep understanding of number to 10, including the composition of each number.</a:t>
                      </a:r>
                      <a:endParaRPr sz="1200">
                        <a:solidFill>
                          <a:srgbClr val="231F20"/>
                        </a:solidFill>
                        <a:latin typeface="Arial"/>
                        <a:ea typeface="Arial"/>
                        <a:cs typeface="Arial"/>
                        <a:sym typeface="Arial"/>
                      </a:endParaRPr>
                    </a:p>
                    <a:p>
                      <a:pPr marL="457200" marR="4064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Subitise (recognise quantities without counting) up to 5.</a:t>
                      </a:r>
                      <a:endParaRPr sz="1200">
                        <a:solidFill>
                          <a:srgbClr val="231F20"/>
                        </a:solidFill>
                        <a:latin typeface="Arial"/>
                        <a:ea typeface="Arial"/>
                        <a:cs typeface="Arial"/>
                        <a:sym typeface="Arial"/>
                      </a:endParaRPr>
                    </a:p>
                    <a:p>
                      <a:pPr marL="457200" marR="4064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Automatically recall (without reference to rhymes, counting or other aids) number bonds up to 5 (including subtraction facts) and some number bonds to 10, including double facts.</a:t>
                      </a:r>
                      <a:endParaRPr sz="1700" b="1" i="1" u="sng">
                        <a:solidFill>
                          <a:schemeClr val="dk2"/>
                        </a:solidFill>
                        <a:latin typeface="Arial"/>
                        <a:ea typeface="Arial"/>
                        <a:cs typeface="Arial"/>
                        <a:sym typeface="Arial"/>
                      </a:endParaRPr>
                    </a:p>
                  </a:txBody>
                  <a:tcPr marL="91450" marR="91450" marT="45725" marB="45725">
                    <a:solidFill>
                      <a:srgbClr val="FFF2CC"/>
                    </a:solidFill>
                  </a:tcPr>
                </a:tc>
                <a:tc>
                  <a:txBody>
                    <a:bodyPr/>
                    <a:lstStyle/>
                    <a:p>
                      <a:pPr marL="0" lvl="0" indent="0" algn="l" rtl="0">
                        <a:spcBef>
                          <a:spcPts val="0"/>
                        </a:spcBef>
                        <a:spcAft>
                          <a:spcPts val="0"/>
                        </a:spcAft>
                        <a:buNone/>
                      </a:pPr>
                      <a:r>
                        <a:rPr lang="en-GB" sz="1200" b="1" i="1" u="sng">
                          <a:solidFill>
                            <a:schemeClr val="dk2"/>
                          </a:solidFill>
                          <a:latin typeface="Century Gothic"/>
                          <a:ea typeface="Century Gothic"/>
                          <a:cs typeface="Century Gothic"/>
                          <a:sym typeface="Century Gothic"/>
                        </a:rPr>
                        <a:t>Literacy:</a:t>
                      </a:r>
                      <a:endParaRPr/>
                    </a:p>
                    <a:p>
                      <a:pPr marL="457200" lvl="0" indent="-304800" algn="l" rtl="0">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Demonstrate understanding of what has been read to them by retelling stories and narratives using their own words and recently introduced vocabulary.</a:t>
                      </a:r>
                      <a:endParaRPr sz="1200">
                        <a:solidFill>
                          <a:srgbClr val="231F20"/>
                        </a:solidFill>
                        <a:latin typeface="Arial"/>
                        <a:ea typeface="Arial"/>
                        <a:cs typeface="Arial"/>
                        <a:sym typeface="Arial"/>
                      </a:endParaRPr>
                    </a:p>
                    <a:p>
                      <a:pPr marL="457200" marR="4064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Anticipate (where appropriate) key events in stories.</a:t>
                      </a:r>
                      <a:endParaRPr sz="1200">
                        <a:solidFill>
                          <a:srgbClr val="231F20"/>
                        </a:solidFill>
                        <a:latin typeface="Arial"/>
                        <a:ea typeface="Arial"/>
                        <a:cs typeface="Arial"/>
                        <a:sym typeface="Arial"/>
                      </a:endParaRPr>
                    </a:p>
                    <a:p>
                      <a:pPr marL="457200" lvl="0" indent="-304800" algn="l" rtl="0">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Use and understand recently introduced vocabulary during discussions about stories, non- fiction, rhymes and poems and during role play.</a:t>
                      </a:r>
                      <a:endParaRPr sz="1200">
                        <a:latin typeface="Arial"/>
                        <a:ea typeface="Arial"/>
                        <a:cs typeface="Arial"/>
                        <a:sym typeface="Arial"/>
                      </a:endParaRPr>
                    </a:p>
                    <a:p>
                      <a:pPr marL="0" marR="0" lvl="0" indent="0" algn="l" rtl="0">
                        <a:spcBef>
                          <a:spcPts val="0"/>
                        </a:spcBef>
                        <a:spcAft>
                          <a:spcPts val="0"/>
                        </a:spcAft>
                        <a:buNone/>
                      </a:pPr>
                      <a:endParaRPr sz="1200">
                        <a:solidFill>
                          <a:schemeClr val="dk2"/>
                        </a:solidFill>
                        <a:latin typeface="Century Gothic"/>
                        <a:ea typeface="Century Gothic"/>
                        <a:cs typeface="Century Gothic"/>
                        <a:sym typeface="Century Gothic"/>
                      </a:endParaRPr>
                    </a:p>
                    <a:p>
                      <a:pPr marL="0" marR="0" lvl="0" indent="0" algn="l" rtl="0">
                        <a:spcBef>
                          <a:spcPts val="0"/>
                        </a:spcBef>
                        <a:spcAft>
                          <a:spcPts val="0"/>
                        </a:spcAft>
                        <a:buNone/>
                      </a:pPr>
                      <a:endParaRPr/>
                    </a:p>
                  </a:txBody>
                  <a:tcPr marL="91450" marR="91450" marT="45725" marB="45725">
                    <a:solidFill>
                      <a:srgbClr val="FFF2CC"/>
                    </a:solidFill>
                  </a:tcPr>
                </a:tc>
                <a:tc>
                  <a:txBody>
                    <a:bodyPr/>
                    <a:lstStyle/>
                    <a:p>
                      <a:pPr marL="0" lvl="0" indent="0" algn="l" rtl="0">
                        <a:spcBef>
                          <a:spcPts val="0"/>
                        </a:spcBef>
                        <a:spcAft>
                          <a:spcPts val="0"/>
                        </a:spcAft>
                        <a:buClr>
                          <a:schemeClr val="dk2"/>
                        </a:buClr>
                        <a:buFont typeface="Arial"/>
                        <a:buNone/>
                      </a:pPr>
                      <a:r>
                        <a:rPr lang="en-GB" sz="1200" b="1" i="1" u="sng">
                          <a:solidFill>
                            <a:schemeClr val="dk2"/>
                          </a:solidFill>
                          <a:latin typeface="Century Gothic"/>
                          <a:ea typeface="Century Gothic"/>
                          <a:cs typeface="Century Gothic"/>
                          <a:sym typeface="Century Gothic"/>
                        </a:rPr>
                        <a:t>Understanding the World:</a:t>
                      </a:r>
                      <a:endParaRPr sz="1200" b="1" i="1" u="sng">
                        <a:solidFill>
                          <a:schemeClr val="dk2"/>
                        </a:solidFill>
                        <a:latin typeface="Century Gothic"/>
                        <a:ea typeface="Century Gothic"/>
                        <a:cs typeface="Century Gothic"/>
                        <a:sym typeface="Century Gothic"/>
                      </a:endParaRPr>
                    </a:p>
                    <a:p>
                      <a:pPr marL="457200" lvl="0" indent="-304800" algn="l" rtl="0">
                        <a:lnSpc>
                          <a:spcPct val="115000"/>
                        </a:lnSpc>
                        <a:spcBef>
                          <a:spcPts val="400"/>
                        </a:spcBef>
                        <a:spcAft>
                          <a:spcPts val="0"/>
                        </a:spcAft>
                        <a:buClr>
                          <a:srgbClr val="231F20"/>
                        </a:buClr>
                        <a:buSzPts val="1200"/>
                        <a:buFont typeface="Arial"/>
                        <a:buChar char="●"/>
                      </a:pPr>
                      <a:r>
                        <a:rPr lang="en-GB" sz="1200">
                          <a:solidFill>
                            <a:srgbClr val="231F20"/>
                          </a:solidFill>
                          <a:latin typeface="Arial"/>
                          <a:ea typeface="Arial"/>
                          <a:cs typeface="Arial"/>
                          <a:sym typeface="Arial"/>
                        </a:rPr>
                        <a:t>Talk about the lives of the people around them and their roles in society.</a:t>
                      </a:r>
                      <a:endParaRPr sz="1200">
                        <a:solidFill>
                          <a:srgbClr val="231F20"/>
                        </a:solidFill>
                        <a:latin typeface="Arial"/>
                        <a:ea typeface="Arial"/>
                        <a:cs typeface="Arial"/>
                        <a:sym typeface="Arial"/>
                      </a:endParaRPr>
                    </a:p>
                    <a:p>
                      <a:pPr marL="4572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Know some similarities and differences between things in the past and now, drawing on their experiences and what has been read in class.</a:t>
                      </a:r>
                      <a:endParaRPr sz="1200">
                        <a:solidFill>
                          <a:srgbClr val="231F20"/>
                        </a:solidFill>
                        <a:latin typeface="Arial"/>
                        <a:ea typeface="Arial"/>
                        <a:cs typeface="Arial"/>
                        <a:sym typeface="Arial"/>
                      </a:endParaRPr>
                    </a:p>
                    <a:p>
                      <a:pPr marL="457200" marR="0" lvl="0" indent="-304800" algn="l" rtl="0">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Understand the past through settings, characters and events encountered in books read in class and storytelling.</a:t>
                      </a:r>
                      <a:endParaRPr sz="1900">
                        <a:latin typeface="Arial"/>
                        <a:ea typeface="Arial"/>
                        <a:cs typeface="Arial"/>
                        <a:sym typeface="Arial"/>
                      </a:endParaRPr>
                    </a:p>
                  </a:txBody>
                  <a:tcPr marL="91450" marR="91450" marT="45725" marB="45725">
                    <a:lnR w="12700" cap="flat" cmpd="sng">
                      <a:solidFill>
                        <a:schemeClr val="dk1"/>
                      </a:solidFill>
                      <a:prstDash val="solid"/>
                      <a:round/>
                      <a:headEnd type="none" w="sm" len="sm"/>
                      <a:tailEnd type="none" w="sm" len="sm"/>
                    </a:lnR>
                    <a:solidFill>
                      <a:srgbClr val="FFF2CC"/>
                    </a:solidFill>
                  </a:tcPr>
                </a:tc>
                <a:tc>
                  <a:txBody>
                    <a:bodyPr/>
                    <a:lstStyle/>
                    <a:p>
                      <a:pPr marL="0" lvl="0" indent="0" algn="l" rtl="0">
                        <a:spcBef>
                          <a:spcPts val="0"/>
                        </a:spcBef>
                        <a:spcAft>
                          <a:spcPts val="0"/>
                        </a:spcAft>
                        <a:buNone/>
                      </a:pPr>
                      <a:r>
                        <a:rPr lang="en-GB" sz="1200" b="1" i="1" u="sng">
                          <a:solidFill>
                            <a:schemeClr val="dk2"/>
                          </a:solidFill>
                          <a:latin typeface="Century Gothic"/>
                          <a:ea typeface="Century Gothic"/>
                          <a:cs typeface="Century Gothic"/>
                          <a:sym typeface="Century Gothic"/>
                        </a:rPr>
                        <a:t>Expressive Arts:</a:t>
                      </a:r>
                      <a:endParaRPr sz="1200" b="1" i="1" u="sng">
                        <a:solidFill>
                          <a:schemeClr val="dk2"/>
                        </a:solidFill>
                        <a:latin typeface="Century Gothic"/>
                        <a:ea typeface="Century Gothic"/>
                        <a:cs typeface="Century Gothic"/>
                        <a:sym typeface="Century Gothic"/>
                      </a:endParaRPr>
                    </a:p>
                    <a:p>
                      <a:pPr marL="457200" marR="203200" lvl="0" indent="-304800" algn="l" rtl="0">
                        <a:lnSpc>
                          <a:spcPct val="115000"/>
                        </a:lnSpc>
                        <a:spcBef>
                          <a:spcPts val="400"/>
                        </a:spcBef>
                        <a:spcAft>
                          <a:spcPts val="0"/>
                        </a:spcAft>
                        <a:buClr>
                          <a:srgbClr val="231F20"/>
                        </a:buClr>
                        <a:buSzPts val="1200"/>
                        <a:buFont typeface="Arial"/>
                        <a:buChar char="●"/>
                      </a:pPr>
                      <a:r>
                        <a:rPr lang="en-GB" sz="1200">
                          <a:solidFill>
                            <a:srgbClr val="231F20"/>
                          </a:solidFill>
                          <a:latin typeface="Arial"/>
                          <a:ea typeface="Arial"/>
                          <a:cs typeface="Arial"/>
                          <a:sym typeface="Arial"/>
                        </a:rPr>
                        <a:t>Invent, adapt and recount narratives and stories with peers and</a:t>
                      </a:r>
                      <a:endParaRPr sz="1200">
                        <a:solidFill>
                          <a:srgbClr val="231F20"/>
                        </a:solidFill>
                        <a:latin typeface="Arial"/>
                        <a:ea typeface="Arial"/>
                        <a:cs typeface="Arial"/>
                        <a:sym typeface="Arial"/>
                      </a:endParaRPr>
                    </a:p>
                    <a:p>
                      <a:pPr marL="4572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their teacher.</a:t>
                      </a:r>
                      <a:endParaRPr sz="1200">
                        <a:solidFill>
                          <a:srgbClr val="231F20"/>
                        </a:solidFill>
                        <a:latin typeface="Arial"/>
                        <a:ea typeface="Arial"/>
                        <a:cs typeface="Arial"/>
                        <a:sym typeface="Arial"/>
                      </a:endParaRPr>
                    </a:p>
                    <a:p>
                      <a:pPr marL="457200" lvl="0" indent="-304800" algn="l" rtl="0">
                        <a:lnSpc>
                          <a:spcPct val="115000"/>
                        </a:lnSpc>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Sing a range of well-known nursery rhymes and songs.</a:t>
                      </a:r>
                      <a:endParaRPr sz="1200">
                        <a:solidFill>
                          <a:srgbClr val="231F20"/>
                        </a:solidFill>
                        <a:latin typeface="Arial"/>
                        <a:ea typeface="Arial"/>
                        <a:cs typeface="Arial"/>
                        <a:sym typeface="Arial"/>
                      </a:endParaRPr>
                    </a:p>
                    <a:p>
                      <a:pPr marL="457200" lvl="0" indent="-304800" algn="l" rtl="0">
                        <a:spcBef>
                          <a:spcPts val="0"/>
                        </a:spcBef>
                        <a:spcAft>
                          <a:spcPts val="0"/>
                        </a:spcAft>
                        <a:buClr>
                          <a:srgbClr val="231F20"/>
                        </a:buClr>
                        <a:buSzPts val="1200"/>
                        <a:buFont typeface="Arial"/>
                        <a:buChar char="●"/>
                      </a:pPr>
                      <a:r>
                        <a:rPr lang="en-GB" sz="1200">
                          <a:solidFill>
                            <a:srgbClr val="231F20"/>
                          </a:solidFill>
                          <a:latin typeface="Arial"/>
                          <a:ea typeface="Arial"/>
                          <a:cs typeface="Arial"/>
                          <a:sym typeface="Arial"/>
                        </a:rPr>
                        <a:t>Perform songs, rhymes, poems and stories with others, and (when appropriate) try to move in time with music.</a:t>
                      </a:r>
                      <a:endParaRPr sz="1700" b="1" i="1" u="sng">
                        <a:solidFill>
                          <a:schemeClr val="dk2"/>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bl>
          </a:graphicData>
        </a:graphic>
      </p:graphicFrame>
      <p:pic>
        <p:nvPicPr>
          <p:cNvPr id="500" name="Google Shape;500;p10"/>
          <p:cNvPicPr preferRelativeResize="0"/>
          <p:nvPr/>
        </p:nvPicPr>
        <p:blipFill>
          <a:blip r:embed="rId3">
            <a:alphaModFix/>
          </a:blip>
          <a:stretch>
            <a:fillRect/>
          </a:stretch>
        </p:blipFill>
        <p:spPr>
          <a:xfrm>
            <a:off x="9143075" y="1170197"/>
            <a:ext cx="2147024" cy="1665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Widescreen</PresentationFormat>
  <Paragraphs>200</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Century Gothic</vt:lpstr>
      <vt:lpstr>Roboto</vt:lpstr>
      <vt:lpstr>Quattrocento Sans</vt:lpstr>
      <vt:lpstr>Arial</vt:lpstr>
      <vt:lpstr>Calibri</vt:lpstr>
      <vt:lpstr>Nature Illustration 16x9</vt:lpstr>
      <vt:lpstr>1_Nature Illustration 16x9</vt:lpstr>
      <vt:lpstr>Rainbow Curriculum Update Autumn 2021  WELCOME</vt:lpstr>
      <vt:lpstr>Our journey since September 2019</vt:lpstr>
      <vt:lpstr>At Rainbow we embrace the ethos of children fulfilling their potential, and “being the best they can be”.   The importance of ‘learning to learn’ providing teaching and learning experiences to make sure children are ‘ready to learn’ is paramount.  This will equip them with a  broad range of knowledge and skills to provide a solid foundation to progress through school and life.   We recognise that Rainbow children do not develop neuro-typically.</vt:lpstr>
      <vt:lpstr>From September 2021</vt:lpstr>
      <vt:lpstr>Pyramid of learning</vt:lpstr>
      <vt:lpstr>PowerPoint Presentation</vt:lpstr>
      <vt:lpstr>PowerPoint Presentation</vt:lpstr>
      <vt:lpstr>The Ranges: PSED</vt:lpstr>
      <vt:lpstr>PowerPoint Presentation</vt:lpstr>
      <vt:lpstr>Year 1 2021-2022</vt:lpstr>
      <vt:lpstr>How this all links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 Curriculum Update Autumn 2021  WELCOME</dc:title>
  <dc:creator>Administrator</dc:creator>
  <cp:lastModifiedBy>Nichola Kidd</cp:lastModifiedBy>
  <cp:revision>1</cp:revision>
  <dcterms:created xsi:type="dcterms:W3CDTF">2019-05-15T09:06:21Z</dcterms:created>
  <dcterms:modified xsi:type="dcterms:W3CDTF">2021-12-06T14:54:10Z</dcterms:modified>
</cp:coreProperties>
</file>